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8.xml" ContentType="application/vnd.openxmlformats-officedocument.them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9.xml" ContentType="application/vnd.openxmlformats-officedocument.them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heme/theme10.xml" ContentType="application/vnd.openxmlformats-officedocument.them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1.xml" ContentType="application/vnd.openxmlformats-officedocument.presentationml.notesSlide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2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3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4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notesSlides/notesSlide5.xml" ContentType="application/vnd.openxmlformats-officedocument.presentationml.notesSlide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6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  <p:sldMasterId id="2147483764" r:id="rId2"/>
    <p:sldMasterId id="2147484596" r:id="rId3"/>
    <p:sldMasterId id="2147484653" r:id="rId4"/>
    <p:sldMasterId id="2147484663" r:id="rId5"/>
    <p:sldMasterId id="2147484735" r:id="rId6"/>
    <p:sldMasterId id="2147484745" r:id="rId7"/>
    <p:sldMasterId id="2147484932" r:id="rId8"/>
    <p:sldMasterId id="2147484944" r:id="rId9"/>
  </p:sldMasterIdLst>
  <p:notesMasterIdLst>
    <p:notesMasterId r:id="rId17"/>
  </p:notesMasterIdLst>
  <p:sldIdLst>
    <p:sldId id="6331" r:id="rId10"/>
    <p:sldId id="6334" r:id="rId11"/>
    <p:sldId id="6333" r:id="rId12"/>
    <p:sldId id="6332" r:id="rId13"/>
    <p:sldId id="6335" r:id="rId14"/>
    <p:sldId id="6336" r:id="rId15"/>
    <p:sldId id="6337" r:id="rId16"/>
  </p:sldIdLst>
  <p:sldSz cx="12192000" cy="6858000"/>
  <p:notesSz cx="6797675" cy="992822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933" userDrawn="1">
          <p15:clr>
            <a:srgbClr val="A4A3A4"/>
          </p15:clr>
        </p15:guide>
        <p15:guide id="4" orient="horz" pos="2772" userDrawn="1">
          <p15:clr>
            <a:srgbClr val="A4A3A4"/>
          </p15:clr>
        </p15:guide>
        <p15:guide id="5" pos="143" userDrawn="1">
          <p15:clr>
            <a:srgbClr val="A4A3A4"/>
          </p15:clr>
        </p15:guide>
        <p15:guide id="6" orient="horz" pos="3430" userDrawn="1">
          <p15:clr>
            <a:srgbClr val="A4A3A4"/>
          </p15:clr>
        </p15:guide>
        <p15:guide id="7" orient="horz" pos="36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y Engibarov" initials="GE" lastIdx="1" clrIdx="0"/>
  <p:cmAuthor id="2" name="gazprom-neft.local\emelyanov.ss" initials="g" lastIdx="1" clrIdx="1">
    <p:extLst>
      <p:ext uri="{19B8F6BF-5375-455C-9EA6-DF929625EA0E}">
        <p15:presenceInfo xmlns:p15="http://schemas.microsoft.com/office/powerpoint/2012/main" userId="gazprom-neft.local\emelyanov.ss" providerId="None"/>
      </p:ext>
    </p:extLst>
  </p:cmAuthor>
  <p:cmAuthor id="3" name="gazprom-neft.local\vdovenko.ea" initials="g" lastIdx="17" clrIdx="2">
    <p:extLst>
      <p:ext uri="{19B8F6BF-5375-455C-9EA6-DF929625EA0E}">
        <p15:presenceInfo xmlns:p15="http://schemas.microsoft.com/office/powerpoint/2012/main" userId="gazprom-neft.local\vdovenko.e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99"/>
    <a:srgbClr val="FF6600"/>
    <a:srgbClr val="99FFCC"/>
    <a:srgbClr val="2FB4E9"/>
    <a:srgbClr val="FFEECA"/>
    <a:srgbClr val="CCFFCC"/>
    <a:srgbClr val="F8F8F8"/>
    <a:srgbClr val="D8E9F7"/>
    <a:srgbClr val="00B050"/>
    <a:srgbClr val="BE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27" autoAdjust="0"/>
    <p:restoredTop sz="95556" autoAdjust="0"/>
  </p:normalViewPr>
  <p:slideViewPr>
    <p:cSldViewPr snapToGrid="0">
      <p:cViewPr varScale="1">
        <p:scale>
          <a:sx n="91" d="100"/>
          <a:sy n="91" d="100"/>
        </p:scale>
        <p:origin x="125" y="82"/>
      </p:cViewPr>
      <p:guideLst>
        <p:guide orient="horz" pos="1117"/>
        <p:guide pos="3840"/>
        <p:guide orient="horz" pos="1933"/>
        <p:guide orient="horz" pos="2772"/>
        <p:guide pos="143"/>
        <p:guide orient="horz" pos="3430"/>
        <p:guide orient="horz" pos="3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608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10" Type="http://schemas.openxmlformats.org/officeDocument/2006/relationships/slide" Target="slides/slide1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4" y="2"/>
            <a:ext cx="2945659" cy="498135"/>
          </a:xfrm>
          <a:prstGeom prst="rect">
            <a:avLst/>
          </a:prstGeom>
        </p:spPr>
        <p:txBody>
          <a:bodyPr vert="horz" lIns="95543" tIns="47772" rIns="95543" bIns="47772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7" y="2"/>
            <a:ext cx="2945659" cy="498135"/>
          </a:xfrm>
          <a:prstGeom prst="rect">
            <a:avLst/>
          </a:prstGeom>
        </p:spPr>
        <p:txBody>
          <a:bodyPr vert="horz" lIns="95543" tIns="47772" rIns="95543" bIns="47772" rtlCol="0"/>
          <a:lstStyle>
            <a:lvl1pPr algn="r">
              <a:defRPr sz="1200"/>
            </a:lvl1pPr>
          </a:lstStyle>
          <a:p>
            <a:fld id="{B269A4D7-624C-43D6-AEE7-7D0CB0FF9E56}" type="datetimeFigureOut">
              <a:rPr lang="ru-RU" smtClean="0"/>
              <a:t>01.02.2020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39838"/>
            <a:ext cx="5959475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43" tIns="47772" rIns="95543" bIns="47772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960"/>
            <a:ext cx="5438140" cy="3909239"/>
          </a:xfrm>
          <a:prstGeom prst="rect">
            <a:avLst/>
          </a:prstGeom>
        </p:spPr>
        <p:txBody>
          <a:bodyPr vert="horz" lIns="95543" tIns="47772" rIns="95543" bIns="47772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4" y="9430092"/>
            <a:ext cx="2945659" cy="498134"/>
          </a:xfrm>
          <a:prstGeom prst="rect">
            <a:avLst/>
          </a:prstGeom>
        </p:spPr>
        <p:txBody>
          <a:bodyPr vert="horz" lIns="95543" tIns="47772" rIns="95543" bIns="47772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7" y="9430092"/>
            <a:ext cx="2945659" cy="498134"/>
          </a:xfrm>
          <a:prstGeom prst="rect">
            <a:avLst/>
          </a:prstGeom>
        </p:spPr>
        <p:txBody>
          <a:bodyPr vert="horz" lIns="95543" tIns="47772" rIns="95543" bIns="47772" rtlCol="0" anchor="b"/>
          <a:lstStyle>
            <a:lvl1pPr algn="r">
              <a:defRPr sz="1200"/>
            </a:lvl1pPr>
          </a:lstStyle>
          <a:p>
            <a:fld id="{39CA0144-B308-46C8-9CC3-C2E1A3D4AF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227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С марта проведена работа по распределению проектов между программой. </a:t>
            </a:r>
          </a:p>
          <a:p>
            <a:pPr marL="228600" indent="-228600">
              <a:buAutoNum type="arabicPeriod"/>
            </a:pPr>
            <a:r>
              <a:rPr lang="ru-RU" dirty="0"/>
              <a:t>По проектам подготовлена аналитика текущего статуса, бюджеты, эффекты, КПЭ, бизнес-архитектура программы… заложены продуктовые направления.</a:t>
            </a:r>
          </a:p>
          <a:p>
            <a:pPr marL="228600" indent="-228600">
              <a:buAutoNum type="arabicPeriod"/>
            </a:pPr>
            <a:r>
              <a:rPr lang="ru-RU" dirty="0"/>
              <a:t>Подготовлен расчет численности проектного офиса. Ожидаем защиты численности на СКВ.</a:t>
            </a:r>
          </a:p>
          <a:p>
            <a:pPr marL="228600" indent="-228600">
              <a:buAutoNum type="arabicPeriod"/>
            </a:pPr>
            <a:r>
              <a:rPr lang="ru-RU" dirty="0"/>
              <a:t>При защите плановой численности, закладываем проведение работ по развитию программы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CA0144-B308-46C8-9CC3-C2E1A3D4AF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2904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С марта проведена работа по распределению проектов между программой. </a:t>
            </a:r>
          </a:p>
          <a:p>
            <a:pPr marL="228600" indent="-228600">
              <a:buAutoNum type="arabicPeriod"/>
            </a:pPr>
            <a:r>
              <a:rPr lang="ru-RU" dirty="0"/>
              <a:t>По проектам подготовлена аналитика текущего статуса, бюджеты, эффекты, КПЭ, бизнес-архитектура программы… заложены продуктовые направления.</a:t>
            </a:r>
          </a:p>
          <a:p>
            <a:pPr marL="228600" indent="-228600">
              <a:buAutoNum type="arabicPeriod"/>
            </a:pPr>
            <a:r>
              <a:rPr lang="ru-RU" dirty="0"/>
              <a:t>Подготовлен расчет численности проектного офиса. Ожидаем защиты численности на СКВ.</a:t>
            </a:r>
          </a:p>
          <a:p>
            <a:pPr marL="228600" indent="-228600">
              <a:buAutoNum type="arabicPeriod"/>
            </a:pPr>
            <a:r>
              <a:rPr lang="ru-RU" dirty="0"/>
              <a:t>При защите плановой численности, закладываем проведение работ по развитию программы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CA0144-B308-46C8-9CC3-C2E1A3D4AF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284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С марта проведена работа по распределению проектов между программой. </a:t>
            </a:r>
          </a:p>
          <a:p>
            <a:pPr marL="228600" indent="-228600">
              <a:buAutoNum type="arabicPeriod"/>
            </a:pPr>
            <a:r>
              <a:rPr lang="ru-RU" dirty="0"/>
              <a:t>По проектам подготовлена аналитика текущего статуса, бюджеты, эффекты, КПЭ, бизнес-архитектура программы… заложены продуктовые направления.</a:t>
            </a:r>
          </a:p>
          <a:p>
            <a:pPr marL="228600" indent="-228600">
              <a:buAutoNum type="arabicPeriod"/>
            </a:pPr>
            <a:r>
              <a:rPr lang="ru-RU" dirty="0"/>
              <a:t>Подготовлен расчет численности проектного офиса. Ожидаем защиты численности на СКВ.</a:t>
            </a:r>
          </a:p>
          <a:p>
            <a:pPr marL="228600" indent="-228600">
              <a:buAutoNum type="arabicPeriod"/>
            </a:pPr>
            <a:r>
              <a:rPr lang="ru-RU" dirty="0"/>
              <a:t>При защите плановой численности, закладываем проведение работ по развитию программы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CA0144-B308-46C8-9CC3-C2E1A3D4AF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423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С марта проведена работа по распределению проектов между программой. </a:t>
            </a:r>
          </a:p>
          <a:p>
            <a:pPr marL="228600" indent="-228600">
              <a:buAutoNum type="arabicPeriod"/>
            </a:pPr>
            <a:r>
              <a:rPr lang="ru-RU" dirty="0"/>
              <a:t>По проектам подготовлена аналитика текущего статуса, бюджеты, эффекты, КПЭ, бизнес-архитектура программы… заложены продуктовые направления.</a:t>
            </a:r>
          </a:p>
          <a:p>
            <a:pPr marL="228600" indent="-228600">
              <a:buAutoNum type="arabicPeriod"/>
            </a:pPr>
            <a:r>
              <a:rPr lang="ru-RU" dirty="0"/>
              <a:t>Подготовлен расчет численности проектного офиса. Ожидаем защиты численности на СКВ.</a:t>
            </a:r>
          </a:p>
          <a:p>
            <a:pPr marL="228600" indent="-228600">
              <a:buAutoNum type="arabicPeriod"/>
            </a:pPr>
            <a:r>
              <a:rPr lang="ru-RU" dirty="0"/>
              <a:t>При защите плановой численности, закладываем проведение работ по развитию программы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CA0144-B308-46C8-9CC3-C2E1A3D4AF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481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С марта проведена работа по распределению проектов между программой. </a:t>
            </a:r>
          </a:p>
          <a:p>
            <a:pPr marL="228600" indent="-228600">
              <a:buAutoNum type="arabicPeriod"/>
            </a:pPr>
            <a:r>
              <a:rPr lang="ru-RU" dirty="0"/>
              <a:t>По проектам подготовлена аналитика текущего статуса, бюджеты, эффекты, КПЭ, бизнес-архитектура программы… заложены продуктовые направления.</a:t>
            </a:r>
          </a:p>
          <a:p>
            <a:pPr marL="228600" indent="-228600">
              <a:buAutoNum type="arabicPeriod"/>
            </a:pPr>
            <a:r>
              <a:rPr lang="ru-RU" dirty="0"/>
              <a:t>Подготовлен расчет численности проектного офиса. Ожидаем защиты численности на СКВ.</a:t>
            </a:r>
          </a:p>
          <a:p>
            <a:pPr marL="228600" indent="-228600">
              <a:buAutoNum type="arabicPeriod"/>
            </a:pPr>
            <a:r>
              <a:rPr lang="ru-RU" dirty="0"/>
              <a:t>При защите плановой численности, закладываем проведение работ по развитию программы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CA0144-B308-46C8-9CC3-C2E1A3D4AF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5223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С марта проведена работа по распределению проектов между программой. </a:t>
            </a:r>
          </a:p>
          <a:p>
            <a:pPr marL="228600" indent="-228600">
              <a:buAutoNum type="arabicPeriod"/>
            </a:pPr>
            <a:r>
              <a:rPr lang="ru-RU" dirty="0"/>
              <a:t>По проектам подготовлена аналитика текущего статуса, бюджеты, эффекты, КПЭ, бизнес-архитектура программы… заложены продуктовые направления.</a:t>
            </a:r>
          </a:p>
          <a:p>
            <a:pPr marL="228600" indent="-228600">
              <a:buAutoNum type="arabicPeriod"/>
            </a:pPr>
            <a:r>
              <a:rPr lang="ru-RU" dirty="0"/>
              <a:t>Подготовлен расчет численности проектного офиса. Ожидаем защиты численности на СКВ.</a:t>
            </a:r>
          </a:p>
          <a:p>
            <a:pPr marL="228600" indent="-228600">
              <a:buAutoNum type="arabicPeriod"/>
            </a:pPr>
            <a:r>
              <a:rPr lang="ru-RU" dirty="0"/>
              <a:t>При защите плановой численности, закладываем проведение работ по развитию программы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CA0144-B308-46C8-9CC3-C2E1A3D4AF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8943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/>
              <a:t>С марта проведена работа по распределению проектов между программой. </a:t>
            </a:r>
          </a:p>
          <a:p>
            <a:pPr marL="228600" indent="-228600">
              <a:buAutoNum type="arabicPeriod"/>
            </a:pPr>
            <a:r>
              <a:rPr lang="ru-RU" dirty="0"/>
              <a:t>По проектам подготовлена аналитика текущего статуса, бюджеты, эффекты, КПЭ, бизнес-архитектура программы… заложены продуктовые направления.</a:t>
            </a:r>
          </a:p>
          <a:p>
            <a:pPr marL="228600" indent="-228600">
              <a:buAutoNum type="arabicPeriod"/>
            </a:pPr>
            <a:r>
              <a:rPr lang="ru-RU" dirty="0"/>
              <a:t>Подготовлен расчет численности проектного офиса. Ожидаем защиты численности на СКВ.</a:t>
            </a:r>
          </a:p>
          <a:p>
            <a:pPr marL="228600" indent="-228600">
              <a:buAutoNum type="arabicPeriod"/>
            </a:pPr>
            <a:r>
              <a:rPr lang="ru-RU" dirty="0"/>
              <a:t>При защите плановой численности, закладываем проведение работ по развитию программы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CA0144-B308-46C8-9CC3-C2E1A3D4AF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1249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7" Type="http://schemas.openxmlformats.org/officeDocument/2006/relationships/image" Target="../media/image5.png"/><Relationship Id="rId2" Type="http://schemas.openxmlformats.org/officeDocument/2006/relationships/tags" Target="../tags/tag6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1.bin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5.png"/><Relationship Id="rId2" Type="http://schemas.openxmlformats.org/officeDocument/2006/relationships/tags" Target="../tags/tag8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8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1.bin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06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4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oleObject" Target="../embeddings/oleObject19.bin"/><Relationship Id="rId3" Type="http://schemas.openxmlformats.org/officeDocument/2006/relationships/tags" Target="../tags/tag108.xml"/><Relationship Id="rId7" Type="http://schemas.openxmlformats.org/officeDocument/2006/relationships/slideMaster" Target="../slideMasters/slideMaster5.xml"/><Relationship Id="rId12" Type="http://schemas.openxmlformats.org/officeDocument/2006/relationships/oleObject" Target="../embeddings/oleObject18.bin"/><Relationship Id="rId2" Type="http://schemas.openxmlformats.org/officeDocument/2006/relationships/tags" Target="../tags/tag107.xml"/><Relationship Id="rId1" Type="http://schemas.openxmlformats.org/officeDocument/2006/relationships/vmlDrawing" Target="../drawings/vmlDrawing19.vml"/><Relationship Id="rId6" Type="http://schemas.openxmlformats.org/officeDocument/2006/relationships/tags" Target="../tags/tag111.xml"/><Relationship Id="rId11" Type="http://schemas.openxmlformats.org/officeDocument/2006/relationships/oleObject" Target="../embeddings/oleObject17.bin"/><Relationship Id="rId5" Type="http://schemas.openxmlformats.org/officeDocument/2006/relationships/tags" Target="../tags/tag110.xml"/><Relationship Id="rId10" Type="http://schemas.openxmlformats.org/officeDocument/2006/relationships/oleObject" Target="../embeddings/oleObject16.bin"/><Relationship Id="rId4" Type="http://schemas.openxmlformats.org/officeDocument/2006/relationships/tags" Target="../tags/tag109.xml"/><Relationship Id="rId9" Type="http://schemas.openxmlformats.org/officeDocument/2006/relationships/image" Target="../media/image6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1.bin"/><Relationship Id="rId4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3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2.bin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oleObject" Target="../embeddings/oleObject27.bin"/><Relationship Id="rId3" Type="http://schemas.openxmlformats.org/officeDocument/2006/relationships/tags" Target="../tags/tag133.xml"/><Relationship Id="rId7" Type="http://schemas.openxmlformats.org/officeDocument/2006/relationships/slideMaster" Target="../slideMasters/slideMaster6.xml"/><Relationship Id="rId12" Type="http://schemas.openxmlformats.org/officeDocument/2006/relationships/oleObject" Target="../embeddings/oleObject26.bin"/><Relationship Id="rId2" Type="http://schemas.openxmlformats.org/officeDocument/2006/relationships/tags" Target="../tags/tag132.xml"/><Relationship Id="rId1" Type="http://schemas.openxmlformats.org/officeDocument/2006/relationships/vmlDrawing" Target="../drawings/vmlDrawing23.vml"/><Relationship Id="rId6" Type="http://schemas.openxmlformats.org/officeDocument/2006/relationships/tags" Target="../tags/tag136.xml"/><Relationship Id="rId11" Type="http://schemas.openxmlformats.org/officeDocument/2006/relationships/oleObject" Target="../embeddings/oleObject25.bin"/><Relationship Id="rId5" Type="http://schemas.openxmlformats.org/officeDocument/2006/relationships/tags" Target="../tags/tag135.xml"/><Relationship Id="rId10" Type="http://schemas.openxmlformats.org/officeDocument/2006/relationships/oleObject" Target="../embeddings/oleObject24.bin"/><Relationship Id="rId4" Type="http://schemas.openxmlformats.org/officeDocument/2006/relationships/tags" Target="../tags/tag134.xml"/><Relationship Id="rId9" Type="http://schemas.openxmlformats.org/officeDocument/2006/relationships/image" Target="../media/image6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9.bin"/><Relationship Id="rId4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56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0.bin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2.bin"/><Relationship Id="rId4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176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3.bin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5.bin"/><Relationship Id="rId4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196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6.bin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image" Target="../media/image5.png"/><Relationship Id="rId2" Type="http://schemas.openxmlformats.org/officeDocument/2006/relationships/tags" Target="../tags/tag4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7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6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94757E7-5BB8-4E38-8961-C284EDD4B1E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41" b="0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>
          <a:xfrm>
            <a:off x="273214" y="382923"/>
            <a:ext cx="11645573" cy="314028"/>
          </a:xfrm>
        </p:spPr>
        <p:txBody>
          <a:bodyPr/>
          <a:lstStyle>
            <a:lvl1pPr>
              <a:defRPr sz="204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ru-RU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8335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571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22" y="1622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825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2" y="1622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94757E7-5BB8-4E38-8961-C284EDD4B1E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41" b="0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>
          <a:xfrm>
            <a:off x="273214" y="382924"/>
            <a:ext cx="11645573" cy="314028"/>
          </a:xfrm>
        </p:spPr>
        <p:txBody>
          <a:bodyPr/>
          <a:lstStyle>
            <a:lvl1pPr>
              <a:defRPr sz="204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auto">
          <a:xfrm>
            <a:off x="10995480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3"/>
            <a:endParaRPr lang="ru-RU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2198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571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61" y="1623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4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61" y="1623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8AE79677-A8B1-4BAC-B761-7EE3967A92C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857" b="0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EA0BC3-ACFB-48E6-892A-79A05AB0A9F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20" t="10392" r="9471" b="17975"/>
          <a:stretch/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AF881157-35DF-442D-9DD5-FF59BE4AE16D}"/>
              </a:ext>
            </a:extLst>
          </p:cNvPr>
          <p:cNvSpPr/>
          <p:nvPr/>
        </p:nvSpPr>
        <p:spPr>
          <a:xfrm>
            <a:off x="9746603" y="4907439"/>
            <a:ext cx="2445397" cy="1950561"/>
          </a:xfrm>
          <a:custGeom>
            <a:avLst/>
            <a:gdLst>
              <a:gd name="connsiteX0" fmla="*/ 2276710 w 2276710"/>
              <a:gd name="connsiteY0" fmla="*/ 0 h 1805593"/>
              <a:gd name="connsiteX1" fmla="*/ 2276710 w 2276710"/>
              <a:gd name="connsiteY1" fmla="*/ 334113 h 1805593"/>
              <a:gd name="connsiteX2" fmla="*/ 2265387 w 2276710"/>
              <a:gd name="connsiteY2" fmla="*/ 347212 h 1805593"/>
              <a:gd name="connsiteX3" fmla="*/ 1657620 w 2276710"/>
              <a:gd name="connsiteY3" fmla="*/ 716581 h 1805593"/>
              <a:gd name="connsiteX4" fmla="*/ 259380 w 2276710"/>
              <a:gd name="connsiteY4" fmla="*/ 1704810 h 1805593"/>
              <a:gd name="connsiteX5" fmla="*/ 198206 w 2276710"/>
              <a:gd name="connsiteY5" fmla="*/ 1805593 h 1805593"/>
              <a:gd name="connsiteX6" fmla="*/ 0 w 2276710"/>
              <a:gd name="connsiteY6" fmla="*/ 1805593 h 1805593"/>
              <a:gd name="connsiteX7" fmla="*/ 33225 w 2276710"/>
              <a:gd name="connsiteY7" fmla="*/ 1737852 h 1805593"/>
              <a:gd name="connsiteX8" fmla="*/ 1584877 w 2276710"/>
              <a:gd name="connsiteY8" fmla="*/ 479078 h 1805593"/>
              <a:gd name="connsiteX9" fmla="*/ 2238927 w 2276710"/>
              <a:gd name="connsiteY9" fmla="*/ 56168 h 1805593"/>
              <a:gd name="connsiteX0" fmla="*/ 2276710 w 2276710"/>
              <a:gd name="connsiteY0" fmla="*/ 0 h 1805593"/>
              <a:gd name="connsiteX1" fmla="*/ 2276710 w 2276710"/>
              <a:gd name="connsiteY1" fmla="*/ 334113 h 1805593"/>
              <a:gd name="connsiteX2" fmla="*/ 2265387 w 2276710"/>
              <a:gd name="connsiteY2" fmla="*/ 347212 h 1805593"/>
              <a:gd name="connsiteX3" fmla="*/ 1601740 w 2276710"/>
              <a:gd name="connsiteY3" fmla="*/ 655621 h 1805593"/>
              <a:gd name="connsiteX4" fmla="*/ 259380 w 2276710"/>
              <a:gd name="connsiteY4" fmla="*/ 1704810 h 1805593"/>
              <a:gd name="connsiteX5" fmla="*/ 198206 w 2276710"/>
              <a:gd name="connsiteY5" fmla="*/ 1805593 h 1805593"/>
              <a:gd name="connsiteX6" fmla="*/ 0 w 2276710"/>
              <a:gd name="connsiteY6" fmla="*/ 1805593 h 1805593"/>
              <a:gd name="connsiteX7" fmla="*/ 33225 w 2276710"/>
              <a:gd name="connsiteY7" fmla="*/ 1737852 h 1805593"/>
              <a:gd name="connsiteX8" fmla="*/ 1584877 w 2276710"/>
              <a:gd name="connsiteY8" fmla="*/ 479078 h 1805593"/>
              <a:gd name="connsiteX9" fmla="*/ 2238927 w 2276710"/>
              <a:gd name="connsiteY9" fmla="*/ 56168 h 1805593"/>
              <a:gd name="connsiteX10" fmla="*/ 2276710 w 2276710"/>
              <a:gd name="connsiteY10" fmla="*/ 0 h 18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6710" h="1805593">
                <a:moveTo>
                  <a:pt x="2276710" y="0"/>
                </a:moveTo>
                <a:lnTo>
                  <a:pt x="2276710" y="334113"/>
                </a:lnTo>
                <a:lnTo>
                  <a:pt x="2265387" y="347212"/>
                </a:lnTo>
                <a:cubicBezTo>
                  <a:pt x="2148607" y="471551"/>
                  <a:pt x="1911409" y="531161"/>
                  <a:pt x="1601740" y="655621"/>
                </a:cubicBezTo>
                <a:cubicBezTo>
                  <a:pt x="789734" y="943753"/>
                  <a:pt x="463103" y="1398192"/>
                  <a:pt x="259380" y="1704810"/>
                </a:cubicBezTo>
                <a:lnTo>
                  <a:pt x="198206" y="1805593"/>
                </a:lnTo>
                <a:lnTo>
                  <a:pt x="0" y="1805593"/>
                </a:lnTo>
                <a:lnTo>
                  <a:pt x="33225" y="1737852"/>
                </a:lnTo>
                <a:cubicBezTo>
                  <a:pt x="183075" y="1434714"/>
                  <a:pt x="502202" y="863253"/>
                  <a:pt x="1584877" y="479078"/>
                </a:cubicBezTo>
                <a:cubicBezTo>
                  <a:pt x="1938784" y="336838"/>
                  <a:pt x="2125050" y="199678"/>
                  <a:pt x="2238927" y="56168"/>
                </a:cubicBezTo>
                <a:lnTo>
                  <a:pt x="2276710" y="0"/>
                </a:lnTo>
                <a:close/>
              </a:path>
            </a:pathLst>
          </a:custGeom>
          <a:gradFill>
            <a:gsLst>
              <a:gs pos="23000">
                <a:srgbClr val="3BFFFF"/>
              </a:gs>
              <a:gs pos="100000">
                <a:schemeClr val="accent2"/>
              </a:gs>
            </a:gsLst>
            <a:lin ang="189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5" tIns="46649" rIns="93295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1837" dirty="0" err="1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CA3F92C-7888-498A-933B-FE4C970F2B0A}"/>
              </a:ext>
            </a:extLst>
          </p:cNvPr>
          <p:cNvSpPr/>
          <p:nvPr/>
        </p:nvSpPr>
        <p:spPr>
          <a:xfrm>
            <a:off x="9869013" y="5015734"/>
            <a:ext cx="2322988" cy="1842268"/>
          </a:xfrm>
          <a:custGeom>
            <a:avLst/>
            <a:gdLst>
              <a:gd name="connsiteX0" fmla="*/ 2276710 w 2276710"/>
              <a:gd name="connsiteY0" fmla="*/ 0 h 1805593"/>
              <a:gd name="connsiteX1" fmla="*/ 2276710 w 2276710"/>
              <a:gd name="connsiteY1" fmla="*/ 1805593 h 1805593"/>
              <a:gd name="connsiteX2" fmla="*/ 0 w 2276710"/>
              <a:gd name="connsiteY2" fmla="*/ 1805593 h 1805593"/>
              <a:gd name="connsiteX3" fmla="*/ 33225 w 2276710"/>
              <a:gd name="connsiteY3" fmla="*/ 1737852 h 1805593"/>
              <a:gd name="connsiteX4" fmla="*/ 1584877 w 2276710"/>
              <a:gd name="connsiteY4" fmla="*/ 479078 h 1805593"/>
              <a:gd name="connsiteX5" fmla="*/ 2238927 w 2276710"/>
              <a:gd name="connsiteY5" fmla="*/ 56168 h 18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6710" h="1805593">
                <a:moveTo>
                  <a:pt x="2276710" y="0"/>
                </a:moveTo>
                <a:lnTo>
                  <a:pt x="2276710" y="1805593"/>
                </a:lnTo>
                <a:lnTo>
                  <a:pt x="0" y="1805593"/>
                </a:lnTo>
                <a:lnTo>
                  <a:pt x="33225" y="1737852"/>
                </a:lnTo>
                <a:cubicBezTo>
                  <a:pt x="183075" y="1434714"/>
                  <a:pt x="502202" y="863253"/>
                  <a:pt x="1584877" y="479078"/>
                </a:cubicBezTo>
                <a:cubicBezTo>
                  <a:pt x="1938784" y="336838"/>
                  <a:pt x="2125050" y="199678"/>
                  <a:pt x="2238927" y="5616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5" tIns="46649" rIns="93295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1837" dirty="0" err="1">
              <a:solidFill>
                <a:schemeClr val="tx1"/>
              </a:solidFill>
            </a:endParaRPr>
          </a:p>
        </p:txBody>
      </p:sp>
      <p:sp>
        <p:nvSpPr>
          <p:cNvPr id="31" name="Title"/>
          <p:cNvSpPr>
            <a:spLocks noGrp="1" noChangeArrowheads="1"/>
          </p:cNvSpPr>
          <p:nvPr>
            <p:ph type="ctrTitle"/>
          </p:nvPr>
        </p:nvSpPr>
        <p:spPr>
          <a:xfrm>
            <a:off x="7028502" y="1953505"/>
            <a:ext cx="4771495" cy="18385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57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title style</a:t>
            </a:r>
            <a:endParaRPr lang="ru-RU" noProof="0" dirty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028502" y="4735646"/>
            <a:ext cx="4771495" cy="21982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28" cap="none" baseline="0">
                <a:solidFill>
                  <a:srgbClr val="5CD7F9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ru-RU" noProof="0" dirty="0"/>
          </a:p>
        </p:txBody>
      </p:sp>
      <p:sp>
        <p:nvSpPr>
          <p:cNvPr id="5" name="doc id"/>
          <p:cNvSpPr txBox="1">
            <a:spLocks noChangeArrowheads="1"/>
          </p:cNvSpPr>
          <p:nvPr/>
        </p:nvSpPr>
        <p:spPr bwMode="white">
          <a:xfrm>
            <a:off x="11487912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ru-RU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6" name="Disclaimer-Russian (Russia)" hidden="1"/>
          <p:cNvSpPr>
            <a:spLocks noChangeArrowheads="1"/>
          </p:cNvSpPr>
          <p:nvPr/>
        </p:nvSpPr>
        <p:spPr bwMode="black">
          <a:xfrm>
            <a:off x="3085969" y="6279697"/>
            <a:ext cx="4822214" cy="512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defTabSz="821199" eaLnBrk="0" hangingPunct="0"/>
            <a:r>
              <a:rPr lang="ru-RU" sz="816" baseline="0" dirty="0">
                <a:solidFill>
                  <a:srgbClr val="FFFFFF"/>
                </a:solidFill>
                <a:latin typeface="+mn-lt"/>
              </a:rPr>
              <a:t>КОНФИДЕНЦИАЛЬНАЯ ИНФОРМАЦИЯ, СОБСТВЕННОСТЬ ООО
"Мак-</a:t>
            </a:r>
            <a:r>
              <a:rPr lang="ru-RU" sz="816" baseline="0" dirty="0" err="1">
                <a:solidFill>
                  <a:srgbClr val="FFFFFF"/>
                </a:solidFill>
                <a:latin typeface="+mn-lt"/>
              </a:rPr>
              <a:t>Кинзи</a:t>
            </a:r>
            <a:r>
              <a:rPr lang="ru-RU" sz="816" baseline="0" dirty="0">
                <a:solidFill>
                  <a:srgbClr val="FFFFFF"/>
                </a:solidFill>
                <a:latin typeface="+mn-lt"/>
              </a:rPr>
              <a:t> и Компания </a:t>
            </a:r>
            <a:r>
              <a:rPr lang="ru-RU" sz="816" baseline="0" dirty="0" err="1">
                <a:solidFill>
                  <a:srgbClr val="FFFFFF"/>
                </a:solidFill>
                <a:latin typeface="+mn-lt"/>
              </a:rPr>
              <a:t>СиАйЭс</a:t>
            </a:r>
            <a:r>
              <a:rPr lang="ru-RU" sz="816" baseline="0" dirty="0">
                <a:solidFill>
                  <a:srgbClr val="FFFFFF"/>
                </a:solidFill>
                <a:latin typeface="+mn-lt"/>
              </a:rPr>
              <a:t>"</a:t>
            </a:r>
          </a:p>
          <a:p>
            <a:pPr defTabSz="821199" eaLnBrk="0" hangingPunct="0"/>
            <a:r>
              <a:rPr lang="ru-RU" sz="816" baseline="0" dirty="0">
                <a:solidFill>
                  <a:srgbClr val="FFFFFF"/>
                </a:solidFill>
                <a:latin typeface="+mn-lt"/>
              </a:rPr>
              <a:t>Любое использование этого документа без специального разрешения ООО "Мак-</a:t>
            </a:r>
            <a:r>
              <a:rPr lang="ru-RU" sz="816" baseline="0" dirty="0" err="1">
                <a:solidFill>
                  <a:srgbClr val="FFFFFF"/>
                </a:solidFill>
                <a:latin typeface="+mn-lt"/>
              </a:rPr>
              <a:t>Кинзи</a:t>
            </a:r>
            <a:r>
              <a:rPr lang="ru-RU" sz="816" baseline="0" dirty="0">
                <a:solidFill>
                  <a:srgbClr val="FFFFFF"/>
                </a:solidFill>
                <a:latin typeface="+mn-lt"/>
              </a:rPr>
              <a:t> и Компания </a:t>
            </a:r>
            <a:r>
              <a:rPr lang="ru-RU" sz="816" baseline="0" dirty="0" err="1">
                <a:solidFill>
                  <a:srgbClr val="FFFFFF"/>
                </a:solidFill>
                <a:latin typeface="+mn-lt"/>
              </a:rPr>
              <a:t>СиАйЭс</a:t>
            </a:r>
            <a:r>
              <a:rPr lang="ru-RU" sz="816" baseline="0" dirty="0">
                <a:solidFill>
                  <a:srgbClr val="FFFFFF"/>
                </a:solidFill>
                <a:latin typeface="+mn-lt"/>
              </a:rPr>
              <a:t>" строго запрещено</a:t>
            </a:r>
          </a:p>
        </p:txBody>
      </p:sp>
      <p:sp>
        <p:nvSpPr>
          <p:cNvPr id="2" name="SlideLogoText" hidden="1">
            <a:extLst>
              <a:ext uri="{FF2B5EF4-FFF2-40B4-BE49-F238E27FC236}">
                <a16:creationId xmlns:a16="http://schemas.microsoft.com/office/drawing/2014/main" id="{A4616434-87F1-4647-B738-98E1C779CAC0}"/>
              </a:ext>
            </a:extLst>
          </p:cNvPr>
          <p:cNvSpPr txBox="1"/>
          <p:nvPr/>
        </p:nvSpPr>
        <p:spPr>
          <a:xfrm>
            <a:off x="10490964" y="6641684"/>
            <a:ext cx="1050047" cy="1280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816">
                <a:solidFill>
                  <a:schemeClr val="accent6"/>
                </a:solidFill>
              </a:rPr>
              <a:t>McKinsey &amp; Company</a:t>
            </a:r>
            <a:endParaRPr lang="ru-RU" sz="816">
              <a:solidFill>
                <a:schemeClr val="accent6"/>
              </a:solidFill>
            </a:endParaRPr>
          </a:p>
        </p:txBody>
      </p:sp>
      <p:grpSp>
        <p:nvGrpSpPr>
          <p:cNvPr id="32" name="TitleLogoRus"/>
          <p:cNvGrpSpPr>
            <a:grpSpLocks noChangeAspect="1"/>
          </p:cNvGrpSpPr>
          <p:nvPr/>
        </p:nvGrpSpPr>
        <p:grpSpPr bwMode="auto">
          <a:xfrm>
            <a:off x="10822592" y="5979763"/>
            <a:ext cx="977404" cy="461825"/>
            <a:chOff x="264" y="1159"/>
            <a:chExt cx="3492" cy="1650"/>
          </a:xfrm>
          <a:solidFill>
            <a:srgbClr val="003059"/>
          </a:solidFill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2996" y="1657"/>
              <a:ext cx="258" cy="576"/>
            </a:xfrm>
            <a:custGeom>
              <a:avLst/>
              <a:gdLst>
                <a:gd name="T0" fmla="*/ 128 w 258"/>
                <a:gd name="T1" fmla="*/ 504 h 576"/>
                <a:gd name="T2" fmla="*/ 112 w 258"/>
                <a:gd name="T3" fmla="*/ 498 h 576"/>
                <a:gd name="T4" fmla="*/ 104 w 258"/>
                <a:gd name="T5" fmla="*/ 482 h 576"/>
                <a:gd name="T6" fmla="*/ 104 w 258"/>
                <a:gd name="T7" fmla="*/ 94 h 576"/>
                <a:gd name="T8" fmla="*/ 104 w 258"/>
                <a:gd name="T9" fmla="*/ 92 h 576"/>
                <a:gd name="T10" fmla="*/ 106 w 258"/>
                <a:gd name="T11" fmla="*/ 84 h 576"/>
                <a:gd name="T12" fmla="*/ 120 w 258"/>
                <a:gd name="T13" fmla="*/ 72 h 576"/>
                <a:gd name="T14" fmla="*/ 128 w 258"/>
                <a:gd name="T15" fmla="*/ 72 h 576"/>
                <a:gd name="T16" fmla="*/ 146 w 258"/>
                <a:gd name="T17" fmla="*/ 78 h 576"/>
                <a:gd name="T18" fmla="*/ 154 w 258"/>
                <a:gd name="T19" fmla="*/ 92 h 576"/>
                <a:gd name="T20" fmla="*/ 154 w 258"/>
                <a:gd name="T21" fmla="*/ 94 h 576"/>
                <a:gd name="T22" fmla="*/ 154 w 258"/>
                <a:gd name="T23" fmla="*/ 482 h 576"/>
                <a:gd name="T24" fmla="*/ 152 w 258"/>
                <a:gd name="T25" fmla="*/ 490 h 576"/>
                <a:gd name="T26" fmla="*/ 138 w 258"/>
                <a:gd name="T27" fmla="*/ 502 h 576"/>
                <a:gd name="T28" fmla="*/ 176 w 258"/>
                <a:gd name="T29" fmla="*/ 0 h 576"/>
                <a:gd name="T30" fmla="*/ 82 w 258"/>
                <a:gd name="T31" fmla="*/ 0 h 576"/>
                <a:gd name="T32" fmla="*/ 56 w 258"/>
                <a:gd name="T33" fmla="*/ 2 h 576"/>
                <a:gd name="T34" fmla="*/ 36 w 258"/>
                <a:gd name="T35" fmla="*/ 10 h 576"/>
                <a:gd name="T36" fmla="*/ 22 w 258"/>
                <a:gd name="T37" fmla="*/ 22 h 576"/>
                <a:gd name="T38" fmla="*/ 12 w 258"/>
                <a:gd name="T39" fmla="*/ 36 h 576"/>
                <a:gd name="T40" fmla="*/ 2 w 258"/>
                <a:gd name="T41" fmla="*/ 70 h 576"/>
                <a:gd name="T42" fmla="*/ 0 w 258"/>
                <a:gd name="T43" fmla="*/ 102 h 576"/>
                <a:gd name="T44" fmla="*/ 0 w 258"/>
                <a:gd name="T45" fmla="*/ 472 h 576"/>
                <a:gd name="T46" fmla="*/ 2 w 258"/>
                <a:gd name="T47" fmla="*/ 506 h 576"/>
                <a:gd name="T48" fmla="*/ 12 w 258"/>
                <a:gd name="T49" fmla="*/ 540 h 576"/>
                <a:gd name="T50" fmla="*/ 22 w 258"/>
                <a:gd name="T51" fmla="*/ 554 h 576"/>
                <a:gd name="T52" fmla="*/ 36 w 258"/>
                <a:gd name="T53" fmla="*/ 566 h 576"/>
                <a:gd name="T54" fmla="*/ 56 w 258"/>
                <a:gd name="T55" fmla="*/ 572 h 576"/>
                <a:gd name="T56" fmla="*/ 82 w 258"/>
                <a:gd name="T57" fmla="*/ 576 h 576"/>
                <a:gd name="T58" fmla="*/ 176 w 258"/>
                <a:gd name="T59" fmla="*/ 576 h 576"/>
                <a:gd name="T60" fmla="*/ 202 w 258"/>
                <a:gd name="T61" fmla="*/ 572 h 576"/>
                <a:gd name="T62" fmla="*/ 222 w 258"/>
                <a:gd name="T63" fmla="*/ 566 h 576"/>
                <a:gd name="T64" fmla="*/ 236 w 258"/>
                <a:gd name="T65" fmla="*/ 554 h 576"/>
                <a:gd name="T66" fmla="*/ 246 w 258"/>
                <a:gd name="T67" fmla="*/ 540 h 576"/>
                <a:gd name="T68" fmla="*/ 256 w 258"/>
                <a:gd name="T69" fmla="*/ 506 h 576"/>
                <a:gd name="T70" fmla="*/ 258 w 258"/>
                <a:gd name="T71" fmla="*/ 472 h 576"/>
                <a:gd name="T72" fmla="*/ 258 w 258"/>
                <a:gd name="T73" fmla="*/ 102 h 576"/>
                <a:gd name="T74" fmla="*/ 256 w 258"/>
                <a:gd name="T75" fmla="*/ 70 h 576"/>
                <a:gd name="T76" fmla="*/ 246 w 258"/>
                <a:gd name="T77" fmla="*/ 36 h 576"/>
                <a:gd name="T78" fmla="*/ 236 w 258"/>
                <a:gd name="T79" fmla="*/ 22 h 576"/>
                <a:gd name="T80" fmla="*/ 222 w 258"/>
                <a:gd name="T81" fmla="*/ 10 h 576"/>
                <a:gd name="T82" fmla="*/ 202 w 258"/>
                <a:gd name="T83" fmla="*/ 2 h 576"/>
                <a:gd name="T84" fmla="*/ 176 w 258"/>
                <a:gd name="T85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8" h="576">
                  <a:moveTo>
                    <a:pt x="128" y="504"/>
                  </a:moveTo>
                  <a:lnTo>
                    <a:pt x="128" y="504"/>
                  </a:lnTo>
                  <a:lnTo>
                    <a:pt x="120" y="502"/>
                  </a:lnTo>
                  <a:lnTo>
                    <a:pt x="112" y="498"/>
                  </a:lnTo>
                  <a:lnTo>
                    <a:pt x="106" y="490"/>
                  </a:lnTo>
                  <a:lnTo>
                    <a:pt x="104" y="482"/>
                  </a:lnTo>
                  <a:lnTo>
                    <a:pt x="104" y="482"/>
                  </a:lnTo>
                  <a:lnTo>
                    <a:pt x="104" y="94"/>
                  </a:lnTo>
                  <a:lnTo>
                    <a:pt x="104" y="94"/>
                  </a:lnTo>
                  <a:lnTo>
                    <a:pt x="104" y="92"/>
                  </a:lnTo>
                  <a:lnTo>
                    <a:pt x="104" y="92"/>
                  </a:lnTo>
                  <a:lnTo>
                    <a:pt x="106" y="84"/>
                  </a:lnTo>
                  <a:lnTo>
                    <a:pt x="112" y="78"/>
                  </a:lnTo>
                  <a:lnTo>
                    <a:pt x="120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38" y="72"/>
                  </a:lnTo>
                  <a:lnTo>
                    <a:pt x="146" y="78"/>
                  </a:lnTo>
                  <a:lnTo>
                    <a:pt x="150" y="84"/>
                  </a:lnTo>
                  <a:lnTo>
                    <a:pt x="154" y="92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4" y="480"/>
                  </a:lnTo>
                  <a:lnTo>
                    <a:pt x="154" y="482"/>
                  </a:lnTo>
                  <a:lnTo>
                    <a:pt x="154" y="482"/>
                  </a:lnTo>
                  <a:lnTo>
                    <a:pt x="152" y="490"/>
                  </a:lnTo>
                  <a:lnTo>
                    <a:pt x="146" y="498"/>
                  </a:lnTo>
                  <a:lnTo>
                    <a:pt x="138" y="502"/>
                  </a:lnTo>
                  <a:lnTo>
                    <a:pt x="128" y="504"/>
                  </a:lnTo>
                  <a:close/>
                  <a:moveTo>
                    <a:pt x="176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68" y="0"/>
                  </a:lnTo>
                  <a:lnTo>
                    <a:pt x="56" y="2"/>
                  </a:lnTo>
                  <a:lnTo>
                    <a:pt x="46" y="6"/>
                  </a:lnTo>
                  <a:lnTo>
                    <a:pt x="36" y="10"/>
                  </a:lnTo>
                  <a:lnTo>
                    <a:pt x="28" y="16"/>
                  </a:lnTo>
                  <a:lnTo>
                    <a:pt x="22" y="22"/>
                  </a:lnTo>
                  <a:lnTo>
                    <a:pt x="16" y="28"/>
                  </a:lnTo>
                  <a:lnTo>
                    <a:pt x="12" y="36"/>
                  </a:lnTo>
                  <a:lnTo>
                    <a:pt x="6" y="52"/>
                  </a:lnTo>
                  <a:lnTo>
                    <a:pt x="2" y="70"/>
                  </a:lnTo>
                  <a:lnTo>
                    <a:pt x="0" y="86"/>
                  </a:lnTo>
                  <a:lnTo>
                    <a:pt x="0" y="102"/>
                  </a:lnTo>
                  <a:lnTo>
                    <a:pt x="0" y="472"/>
                  </a:lnTo>
                  <a:lnTo>
                    <a:pt x="0" y="472"/>
                  </a:lnTo>
                  <a:lnTo>
                    <a:pt x="0" y="488"/>
                  </a:lnTo>
                  <a:lnTo>
                    <a:pt x="2" y="506"/>
                  </a:lnTo>
                  <a:lnTo>
                    <a:pt x="6" y="524"/>
                  </a:lnTo>
                  <a:lnTo>
                    <a:pt x="12" y="540"/>
                  </a:lnTo>
                  <a:lnTo>
                    <a:pt x="16" y="546"/>
                  </a:lnTo>
                  <a:lnTo>
                    <a:pt x="22" y="554"/>
                  </a:lnTo>
                  <a:lnTo>
                    <a:pt x="28" y="560"/>
                  </a:lnTo>
                  <a:lnTo>
                    <a:pt x="36" y="566"/>
                  </a:lnTo>
                  <a:lnTo>
                    <a:pt x="46" y="570"/>
                  </a:lnTo>
                  <a:lnTo>
                    <a:pt x="56" y="572"/>
                  </a:lnTo>
                  <a:lnTo>
                    <a:pt x="68" y="574"/>
                  </a:lnTo>
                  <a:lnTo>
                    <a:pt x="82" y="576"/>
                  </a:lnTo>
                  <a:lnTo>
                    <a:pt x="176" y="576"/>
                  </a:lnTo>
                  <a:lnTo>
                    <a:pt x="176" y="576"/>
                  </a:lnTo>
                  <a:lnTo>
                    <a:pt x="188" y="574"/>
                  </a:lnTo>
                  <a:lnTo>
                    <a:pt x="202" y="572"/>
                  </a:lnTo>
                  <a:lnTo>
                    <a:pt x="212" y="570"/>
                  </a:lnTo>
                  <a:lnTo>
                    <a:pt x="222" y="566"/>
                  </a:lnTo>
                  <a:lnTo>
                    <a:pt x="228" y="560"/>
                  </a:lnTo>
                  <a:lnTo>
                    <a:pt x="236" y="554"/>
                  </a:lnTo>
                  <a:lnTo>
                    <a:pt x="242" y="546"/>
                  </a:lnTo>
                  <a:lnTo>
                    <a:pt x="246" y="540"/>
                  </a:lnTo>
                  <a:lnTo>
                    <a:pt x="252" y="524"/>
                  </a:lnTo>
                  <a:lnTo>
                    <a:pt x="256" y="506"/>
                  </a:lnTo>
                  <a:lnTo>
                    <a:pt x="258" y="488"/>
                  </a:lnTo>
                  <a:lnTo>
                    <a:pt x="258" y="472"/>
                  </a:lnTo>
                  <a:lnTo>
                    <a:pt x="258" y="102"/>
                  </a:lnTo>
                  <a:lnTo>
                    <a:pt x="258" y="102"/>
                  </a:lnTo>
                  <a:lnTo>
                    <a:pt x="258" y="86"/>
                  </a:lnTo>
                  <a:lnTo>
                    <a:pt x="256" y="70"/>
                  </a:lnTo>
                  <a:lnTo>
                    <a:pt x="252" y="52"/>
                  </a:lnTo>
                  <a:lnTo>
                    <a:pt x="246" y="36"/>
                  </a:lnTo>
                  <a:lnTo>
                    <a:pt x="242" y="28"/>
                  </a:lnTo>
                  <a:lnTo>
                    <a:pt x="236" y="22"/>
                  </a:lnTo>
                  <a:lnTo>
                    <a:pt x="228" y="16"/>
                  </a:lnTo>
                  <a:lnTo>
                    <a:pt x="222" y="10"/>
                  </a:lnTo>
                  <a:lnTo>
                    <a:pt x="212" y="6"/>
                  </a:lnTo>
                  <a:lnTo>
                    <a:pt x="202" y="2"/>
                  </a:lnTo>
                  <a:lnTo>
                    <a:pt x="188" y="0"/>
                  </a:lnTo>
                  <a:lnTo>
                    <a:pt x="1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1428" y="1657"/>
              <a:ext cx="214" cy="576"/>
            </a:xfrm>
            <a:custGeom>
              <a:avLst/>
              <a:gdLst>
                <a:gd name="T0" fmla="*/ 0 w 214"/>
                <a:gd name="T1" fmla="*/ 0 h 576"/>
                <a:gd name="T2" fmla="*/ 214 w 214"/>
                <a:gd name="T3" fmla="*/ 0 h 576"/>
                <a:gd name="T4" fmla="*/ 214 w 214"/>
                <a:gd name="T5" fmla="*/ 72 h 576"/>
                <a:gd name="T6" fmla="*/ 112 w 214"/>
                <a:gd name="T7" fmla="*/ 72 h 576"/>
                <a:gd name="T8" fmla="*/ 112 w 214"/>
                <a:gd name="T9" fmla="*/ 576 h 576"/>
                <a:gd name="T10" fmla="*/ 0 w 214"/>
                <a:gd name="T11" fmla="*/ 576 h 576"/>
                <a:gd name="T12" fmla="*/ 0 w 214"/>
                <a:gd name="T13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576">
                  <a:moveTo>
                    <a:pt x="0" y="0"/>
                  </a:moveTo>
                  <a:lnTo>
                    <a:pt x="214" y="0"/>
                  </a:lnTo>
                  <a:lnTo>
                    <a:pt x="214" y="72"/>
                  </a:lnTo>
                  <a:lnTo>
                    <a:pt x="112" y="72"/>
                  </a:lnTo>
                  <a:lnTo>
                    <a:pt x="112" y="576"/>
                  </a:lnTo>
                  <a:lnTo>
                    <a:pt x="0" y="57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1658" y="1657"/>
              <a:ext cx="292" cy="576"/>
            </a:xfrm>
            <a:custGeom>
              <a:avLst/>
              <a:gdLst>
                <a:gd name="T0" fmla="*/ 0 w 292"/>
                <a:gd name="T1" fmla="*/ 576 h 576"/>
                <a:gd name="T2" fmla="*/ 110 w 292"/>
                <a:gd name="T3" fmla="*/ 576 h 576"/>
                <a:gd name="T4" fmla="*/ 120 w 292"/>
                <a:gd name="T5" fmla="*/ 422 h 576"/>
                <a:gd name="T6" fmla="*/ 172 w 292"/>
                <a:gd name="T7" fmla="*/ 422 h 576"/>
                <a:gd name="T8" fmla="*/ 182 w 292"/>
                <a:gd name="T9" fmla="*/ 576 h 576"/>
                <a:gd name="T10" fmla="*/ 292 w 292"/>
                <a:gd name="T11" fmla="*/ 576 h 576"/>
                <a:gd name="T12" fmla="*/ 234 w 292"/>
                <a:gd name="T13" fmla="*/ 0 h 576"/>
                <a:gd name="T14" fmla="*/ 58 w 292"/>
                <a:gd name="T15" fmla="*/ 0 h 576"/>
                <a:gd name="T16" fmla="*/ 0 w 292"/>
                <a:gd name="T17" fmla="*/ 576 h 576"/>
                <a:gd name="T18" fmla="*/ 124 w 292"/>
                <a:gd name="T19" fmla="*/ 360 h 576"/>
                <a:gd name="T20" fmla="*/ 144 w 292"/>
                <a:gd name="T21" fmla="*/ 72 h 576"/>
                <a:gd name="T22" fmla="*/ 150 w 292"/>
                <a:gd name="T23" fmla="*/ 72 h 576"/>
                <a:gd name="T24" fmla="*/ 168 w 292"/>
                <a:gd name="T25" fmla="*/ 360 h 576"/>
                <a:gd name="T26" fmla="*/ 124 w 292"/>
                <a:gd name="T27" fmla="*/ 36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2" h="576">
                  <a:moveTo>
                    <a:pt x="0" y="576"/>
                  </a:moveTo>
                  <a:lnTo>
                    <a:pt x="110" y="576"/>
                  </a:lnTo>
                  <a:lnTo>
                    <a:pt x="120" y="422"/>
                  </a:lnTo>
                  <a:lnTo>
                    <a:pt x="172" y="422"/>
                  </a:lnTo>
                  <a:lnTo>
                    <a:pt x="182" y="576"/>
                  </a:lnTo>
                  <a:lnTo>
                    <a:pt x="292" y="576"/>
                  </a:lnTo>
                  <a:lnTo>
                    <a:pt x="234" y="0"/>
                  </a:lnTo>
                  <a:lnTo>
                    <a:pt x="58" y="0"/>
                  </a:lnTo>
                  <a:lnTo>
                    <a:pt x="0" y="576"/>
                  </a:lnTo>
                  <a:close/>
                  <a:moveTo>
                    <a:pt x="124" y="360"/>
                  </a:moveTo>
                  <a:lnTo>
                    <a:pt x="144" y="72"/>
                  </a:lnTo>
                  <a:lnTo>
                    <a:pt x="150" y="72"/>
                  </a:lnTo>
                  <a:lnTo>
                    <a:pt x="168" y="360"/>
                  </a:lnTo>
                  <a:lnTo>
                    <a:pt x="124" y="3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1998" y="1657"/>
              <a:ext cx="260" cy="576"/>
            </a:xfrm>
            <a:custGeom>
              <a:avLst/>
              <a:gdLst>
                <a:gd name="T0" fmla="*/ 112 w 260"/>
                <a:gd name="T1" fmla="*/ 482 h 576"/>
                <a:gd name="T2" fmla="*/ 114 w 260"/>
                <a:gd name="T3" fmla="*/ 492 h 576"/>
                <a:gd name="T4" fmla="*/ 124 w 260"/>
                <a:gd name="T5" fmla="*/ 500 h 576"/>
                <a:gd name="T6" fmla="*/ 130 w 260"/>
                <a:gd name="T7" fmla="*/ 502 h 576"/>
                <a:gd name="T8" fmla="*/ 142 w 260"/>
                <a:gd name="T9" fmla="*/ 496 h 576"/>
                <a:gd name="T10" fmla="*/ 148 w 260"/>
                <a:gd name="T11" fmla="*/ 482 h 576"/>
                <a:gd name="T12" fmla="*/ 148 w 260"/>
                <a:gd name="T13" fmla="*/ 348 h 576"/>
                <a:gd name="T14" fmla="*/ 144 w 260"/>
                <a:gd name="T15" fmla="*/ 328 h 576"/>
                <a:gd name="T16" fmla="*/ 136 w 260"/>
                <a:gd name="T17" fmla="*/ 318 h 576"/>
                <a:gd name="T18" fmla="*/ 116 w 260"/>
                <a:gd name="T19" fmla="*/ 312 h 576"/>
                <a:gd name="T20" fmla="*/ 58 w 260"/>
                <a:gd name="T21" fmla="*/ 310 h 576"/>
                <a:gd name="T22" fmla="*/ 104 w 260"/>
                <a:gd name="T23" fmla="*/ 248 h 576"/>
                <a:gd name="T24" fmla="*/ 124 w 260"/>
                <a:gd name="T25" fmla="*/ 246 h 576"/>
                <a:gd name="T26" fmla="*/ 138 w 260"/>
                <a:gd name="T27" fmla="*/ 240 h 576"/>
                <a:gd name="T28" fmla="*/ 146 w 260"/>
                <a:gd name="T29" fmla="*/ 226 h 576"/>
                <a:gd name="T30" fmla="*/ 148 w 260"/>
                <a:gd name="T31" fmla="*/ 204 h 576"/>
                <a:gd name="T32" fmla="*/ 148 w 260"/>
                <a:gd name="T33" fmla="*/ 90 h 576"/>
                <a:gd name="T34" fmla="*/ 142 w 260"/>
                <a:gd name="T35" fmla="*/ 78 h 576"/>
                <a:gd name="T36" fmla="*/ 130 w 260"/>
                <a:gd name="T37" fmla="*/ 72 h 576"/>
                <a:gd name="T38" fmla="*/ 124 w 260"/>
                <a:gd name="T39" fmla="*/ 72 h 576"/>
                <a:gd name="T40" fmla="*/ 114 w 260"/>
                <a:gd name="T41" fmla="*/ 82 h 576"/>
                <a:gd name="T42" fmla="*/ 112 w 260"/>
                <a:gd name="T43" fmla="*/ 184 h 576"/>
                <a:gd name="T44" fmla="*/ 0 w 260"/>
                <a:gd name="T45" fmla="*/ 102 h 576"/>
                <a:gd name="T46" fmla="*/ 0 w 260"/>
                <a:gd name="T47" fmla="*/ 86 h 576"/>
                <a:gd name="T48" fmla="*/ 6 w 260"/>
                <a:gd name="T49" fmla="*/ 52 h 576"/>
                <a:gd name="T50" fmla="*/ 18 w 260"/>
                <a:gd name="T51" fmla="*/ 28 h 576"/>
                <a:gd name="T52" fmla="*/ 30 w 260"/>
                <a:gd name="T53" fmla="*/ 16 h 576"/>
                <a:gd name="T54" fmla="*/ 46 w 260"/>
                <a:gd name="T55" fmla="*/ 6 h 576"/>
                <a:gd name="T56" fmla="*/ 70 w 260"/>
                <a:gd name="T57" fmla="*/ 0 h 576"/>
                <a:gd name="T58" fmla="*/ 176 w 260"/>
                <a:gd name="T59" fmla="*/ 0 h 576"/>
                <a:gd name="T60" fmla="*/ 190 w 260"/>
                <a:gd name="T61" fmla="*/ 0 h 576"/>
                <a:gd name="T62" fmla="*/ 214 w 260"/>
                <a:gd name="T63" fmla="*/ 6 h 576"/>
                <a:gd name="T64" fmla="*/ 230 w 260"/>
                <a:gd name="T65" fmla="*/ 16 h 576"/>
                <a:gd name="T66" fmla="*/ 242 w 260"/>
                <a:gd name="T67" fmla="*/ 28 h 576"/>
                <a:gd name="T68" fmla="*/ 254 w 260"/>
                <a:gd name="T69" fmla="*/ 52 h 576"/>
                <a:gd name="T70" fmla="*/ 260 w 260"/>
                <a:gd name="T71" fmla="*/ 86 h 576"/>
                <a:gd name="T72" fmla="*/ 260 w 260"/>
                <a:gd name="T73" fmla="*/ 194 h 576"/>
                <a:gd name="T74" fmla="*/ 258 w 260"/>
                <a:gd name="T75" fmla="*/ 216 h 576"/>
                <a:gd name="T76" fmla="*/ 244 w 260"/>
                <a:gd name="T77" fmla="*/ 248 h 576"/>
                <a:gd name="T78" fmla="*/ 222 w 260"/>
                <a:gd name="T79" fmla="*/ 266 h 576"/>
                <a:gd name="T80" fmla="*/ 196 w 260"/>
                <a:gd name="T81" fmla="*/ 272 h 576"/>
                <a:gd name="T82" fmla="*/ 184 w 260"/>
                <a:gd name="T83" fmla="*/ 278 h 576"/>
                <a:gd name="T84" fmla="*/ 196 w 260"/>
                <a:gd name="T85" fmla="*/ 280 h 576"/>
                <a:gd name="T86" fmla="*/ 218 w 260"/>
                <a:gd name="T87" fmla="*/ 284 h 576"/>
                <a:gd name="T88" fmla="*/ 234 w 260"/>
                <a:gd name="T89" fmla="*/ 292 h 576"/>
                <a:gd name="T90" fmla="*/ 250 w 260"/>
                <a:gd name="T91" fmla="*/ 310 h 576"/>
                <a:gd name="T92" fmla="*/ 258 w 260"/>
                <a:gd name="T93" fmla="*/ 336 h 576"/>
                <a:gd name="T94" fmla="*/ 260 w 260"/>
                <a:gd name="T95" fmla="*/ 472 h 576"/>
                <a:gd name="T96" fmla="*/ 260 w 260"/>
                <a:gd name="T97" fmla="*/ 488 h 576"/>
                <a:gd name="T98" fmla="*/ 254 w 260"/>
                <a:gd name="T99" fmla="*/ 522 h 576"/>
                <a:gd name="T100" fmla="*/ 242 w 260"/>
                <a:gd name="T101" fmla="*/ 546 h 576"/>
                <a:gd name="T102" fmla="*/ 230 w 260"/>
                <a:gd name="T103" fmla="*/ 560 h 576"/>
                <a:gd name="T104" fmla="*/ 214 w 260"/>
                <a:gd name="T105" fmla="*/ 570 h 576"/>
                <a:gd name="T106" fmla="*/ 190 w 260"/>
                <a:gd name="T107" fmla="*/ 574 h 576"/>
                <a:gd name="T108" fmla="*/ 84 w 260"/>
                <a:gd name="T109" fmla="*/ 576 h 576"/>
                <a:gd name="T110" fmla="*/ 70 w 260"/>
                <a:gd name="T111" fmla="*/ 574 h 576"/>
                <a:gd name="T112" fmla="*/ 46 w 260"/>
                <a:gd name="T113" fmla="*/ 570 h 576"/>
                <a:gd name="T114" fmla="*/ 30 w 260"/>
                <a:gd name="T115" fmla="*/ 560 h 576"/>
                <a:gd name="T116" fmla="*/ 18 w 260"/>
                <a:gd name="T117" fmla="*/ 546 h 576"/>
                <a:gd name="T118" fmla="*/ 6 w 260"/>
                <a:gd name="T119" fmla="*/ 522 h 576"/>
                <a:gd name="T120" fmla="*/ 0 w 260"/>
                <a:gd name="T121" fmla="*/ 488 h 576"/>
                <a:gd name="T122" fmla="*/ 0 w 260"/>
                <a:gd name="T123" fmla="*/ 37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" h="576">
                  <a:moveTo>
                    <a:pt x="112" y="374"/>
                  </a:moveTo>
                  <a:lnTo>
                    <a:pt x="112" y="482"/>
                  </a:lnTo>
                  <a:lnTo>
                    <a:pt x="112" y="482"/>
                  </a:lnTo>
                  <a:lnTo>
                    <a:pt x="114" y="492"/>
                  </a:lnTo>
                  <a:lnTo>
                    <a:pt x="118" y="498"/>
                  </a:lnTo>
                  <a:lnTo>
                    <a:pt x="124" y="500"/>
                  </a:lnTo>
                  <a:lnTo>
                    <a:pt x="130" y="502"/>
                  </a:lnTo>
                  <a:lnTo>
                    <a:pt x="130" y="502"/>
                  </a:lnTo>
                  <a:lnTo>
                    <a:pt x="138" y="500"/>
                  </a:lnTo>
                  <a:lnTo>
                    <a:pt x="142" y="496"/>
                  </a:lnTo>
                  <a:lnTo>
                    <a:pt x="146" y="490"/>
                  </a:lnTo>
                  <a:lnTo>
                    <a:pt x="148" y="482"/>
                  </a:lnTo>
                  <a:lnTo>
                    <a:pt x="148" y="348"/>
                  </a:lnTo>
                  <a:lnTo>
                    <a:pt x="148" y="348"/>
                  </a:lnTo>
                  <a:lnTo>
                    <a:pt x="146" y="336"/>
                  </a:lnTo>
                  <a:lnTo>
                    <a:pt x="144" y="328"/>
                  </a:lnTo>
                  <a:lnTo>
                    <a:pt x="140" y="322"/>
                  </a:lnTo>
                  <a:lnTo>
                    <a:pt x="136" y="318"/>
                  </a:lnTo>
                  <a:lnTo>
                    <a:pt x="128" y="314"/>
                  </a:lnTo>
                  <a:lnTo>
                    <a:pt x="116" y="312"/>
                  </a:lnTo>
                  <a:lnTo>
                    <a:pt x="102" y="310"/>
                  </a:lnTo>
                  <a:lnTo>
                    <a:pt x="58" y="310"/>
                  </a:lnTo>
                  <a:lnTo>
                    <a:pt x="58" y="248"/>
                  </a:lnTo>
                  <a:lnTo>
                    <a:pt x="104" y="248"/>
                  </a:lnTo>
                  <a:lnTo>
                    <a:pt x="104" y="248"/>
                  </a:lnTo>
                  <a:lnTo>
                    <a:pt x="124" y="246"/>
                  </a:lnTo>
                  <a:lnTo>
                    <a:pt x="132" y="244"/>
                  </a:lnTo>
                  <a:lnTo>
                    <a:pt x="138" y="240"/>
                  </a:lnTo>
                  <a:lnTo>
                    <a:pt x="142" y="234"/>
                  </a:lnTo>
                  <a:lnTo>
                    <a:pt x="146" y="226"/>
                  </a:lnTo>
                  <a:lnTo>
                    <a:pt x="146" y="216"/>
                  </a:lnTo>
                  <a:lnTo>
                    <a:pt x="148" y="204"/>
                  </a:lnTo>
                  <a:lnTo>
                    <a:pt x="148" y="90"/>
                  </a:lnTo>
                  <a:lnTo>
                    <a:pt x="148" y="90"/>
                  </a:lnTo>
                  <a:lnTo>
                    <a:pt x="146" y="84"/>
                  </a:lnTo>
                  <a:lnTo>
                    <a:pt x="142" y="78"/>
                  </a:lnTo>
                  <a:lnTo>
                    <a:pt x="138" y="74"/>
                  </a:lnTo>
                  <a:lnTo>
                    <a:pt x="130" y="72"/>
                  </a:lnTo>
                  <a:lnTo>
                    <a:pt x="130" y="72"/>
                  </a:lnTo>
                  <a:lnTo>
                    <a:pt x="124" y="72"/>
                  </a:lnTo>
                  <a:lnTo>
                    <a:pt x="118" y="76"/>
                  </a:lnTo>
                  <a:lnTo>
                    <a:pt x="114" y="82"/>
                  </a:lnTo>
                  <a:lnTo>
                    <a:pt x="112" y="90"/>
                  </a:lnTo>
                  <a:lnTo>
                    <a:pt x="112" y="184"/>
                  </a:lnTo>
                  <a:lnTo>
                    <a:pt x="0" y="184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86"/>
                  </a:lnTo>
                  <a:lnTo>
                    <a:pt x="2" y="70"/>
                  </a:lnTo>
                  <a:lnTo>
                    <a:pt x="6" y="52"/>
                  </a:lnTo>
                  <a:lnTo>
                    <a:pt x="12" y="36"/>
                  </a:lnTo>
                  <a:lnTo>
                    <a:pt x="18" y="28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0"/>
                  </a:lnTo>
                  <a:lnTo>
                    <a:pt x="46" y="6"/>
                  </a:lnTo>
                  <a:lnTo>
                    <a:pt x="58" y="2"/>
                  </a:lnTo>
                  <a:lnTo>
                    <a:pt x="70" y="0"/>
                  </a:lnTo>
                  <a:lnTo>
                    <a:pt x="84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90" y="0"/>
                  </a:lnTo>
                  <a:lnTo>
                    <a:pt x="202" y="2"/>
                  </a:lnTo>
                  <a:lnTo>
                    <a:pt x="214" y="6"/>
                  </a:lnTo>
                  <a:lnTo>
                    <a:pt x="222" y="10"/>
                  </a:lnTo>
                  <a:lnTo>
                    <a:pt x="230" y="16"/>
                  </a:lnTo>
                  <a:lnTo>
                    <a:pt x="238" y="22"/>
                  </a:lnTo>
                  <a:lnTo>
                    <a:pt x="242" y="28"/>
                  </a:lnTo>
                  <a:lnTo>
                    <a:pt x="248" y="36"/>
                  </a:lnTo>
                  <a:lnTo>
                    <a:pt x="254" y="52"/>
                  </a:lnTo>
                  <a:lnTo>
                    <a:pt x="258" y="70"/>
                  </a:lnTo>
                  <a:lnTo>
                    <a:pt x="260" y="86"/>
                  </a:lnTo>
                  <a:lnTo>
                    <a:pt x="260" y="102"/>
                  </a:lnTo>
                  <a:lnTo>
                    <a:pt x="260" y="194"/>
                  </a:lnTo>
                  <a:lnTo>
                    <a:pt x="260" y="194"/>
                  </a:lnTo>
                  <a:lnTo>
                    <a:pt x="258" y="216"/>
                  </a:lnTo>
                  <a:lnTo>
                    <a:pt x="252" y="234"/>
                  </a:lnTo>
                  <a:lnTo>
                    <a:pt x="244" y="248"/>
                  </a:lnTo>
                  <a:lnTo>
                    <a:pt x="234" y="258"/>
                  </a:lnTo>
                  <a:lnTo>
                    <a:pt x="222" y="266"/>
                  </a:lnTo>
                  <a:lnTo>
                    <a:pt x="210" y="270"/>
                  </a:lnTo>
                  <a:lnTo>
                    <a:pt x="196" y="272"/>
                  </a:lnTo>
                  <a:lnTo>
                    <a:pt x="184" y="272"/>
                  </a:lnTo>
                  <a:lnTo>
                    <a:pt x="184" y="278"/>
                  </a:lnTo>
                  <a:lnTo>
                    <a:pt x="184" y="278"/>
                  </a:lnTo>
                  <a:lnTo>
                    <a:pt x="196" y="280"/>
                  </a:lnTo>
                  <a:lnTo>
                    <a:pt x="208" y="280"/>
                  </a:lnTo>
                  <a:lnTo>
                    <a:pt x="218" y="284"/>
                  </a:lnTo>
                  <a:lnTo>
                    <a:pt x="228" y="288"/>
                  </a:lnTo>
                  <a:lnTo>
                    <a:pt x="234" y="292"/>
                  </a:lnTo>
                  <a:lnTo>
                    <a:pt x="240" y="298"/>
                  </a:lnTo>
                  <a:lnTo>
                    <a:pt x="250" y="310"/>
                  </a:lnTo>
                  <a:lnTo>
                    <a:pt x="256" y="322"/>
                  </a:lnTo>
                  <a:lnTo>
                    <a:pt x="258" y="336"/>
                  </a:lnTo>
                  <a:lnTo>
                    <a:pt x="260" y="358"/>
                  </a:lnTo>
                  <a:lnTo>
                    <a:pt x="260" y="472"/>
                  </a:lnTo>
                  <a:lnTo>
                    <a:pt x="260" y="472"/>
                  </a:lnTo>
                  <a:lnTo>
                    <a:pt x="260" y="488"/>
                  </a:lnTo>
                  <a:lnTo>
                    <a:pt x="258" y="506"/>
                  </a:lnTo>
                  <a:lnTo>
                    <a:pt x="254" y="522"/>
                  </a:lnTo>
                  <a:lnTo>
                    <a:pt x="248" y="540"/>
                  </a:lnTo>
                  <a:lnTo>
                    <a:pt x="242" y="546"/>
                  </a:lnTo>
                  <a:lnTo>
                    <a:pt x="238" y="554"/>
                  </a:lnTo>
                  <a:lnTo>
                    <a:pt x="230" y="560"/>
                  </a:lnTo>
                  <a:lnTo>
                    <a:pt x="222" y="566"/>
                  </a:lnTo>
                  <a:lnTo>
                    <a:pt x="214" y="570"/>
                  </a:lnTo>
                  <a:lnTo>
                    <a:pt x="202" y="572"/>
                  </a:lnTo>
                  <a:lnTo>
                    <a:pt x="190" y="574"/>
                  </a:lnTo>
                  <a:lnTo>
                    <a:pt x="176" y="576"/>
                  </a:lnTo>
                  <a:lnTo>
                    <a:pt x="84" y="576"/>
                  </a:lnTo>
                  <a:lnTo>
                    <a:pt x="84" y="576"/>
                  </a:lnTo>
                  <a:lnTo>
                    <a:pt x="70" y="574"/>
                  </a:lnTo>
                  <a:lnTo>
                    <a:pt x="58" y="572"/>
                  </a:lnTo>
                  <a:lnTo>
                    <a:pt x="46" y="570"/>
                  </a:lnTo>
                  <a:lnTo>
                    <a:pt x="38" y="566"/>
                  </a:lnTo>
                  <a:lnTo>
                    <a:pt x="30" y="560"/>
                  </a:lnTo>
                  <a:lnTo>
                    <a:pt x="22" y="554"/>
                  </a:lnTo>
                  <a:lnTo>
                    <a:pt x="18" y="546"/>
                  </a:lnTo>
                  <a:lnTo>
                    <a:pt x="12" y="540"/>
                  </a:lnTo>
                  <a:lnTo>
                    <a:pt x="6" y="522"/>
                  </a:lnTo>
                  <a:lnTo>
                    <a:pt x="2" y="506"/>
                  </a:lnTo>
                  <a:lnTo>
                    <a:pt x="0" y="488"/>
                  </a:lnTo>
                  <a:lnTo>
                    <a:pt x="0" y="472"/>
                  </a:lnTo>
                  <a:lnTo>
                    <a:pt x="0" y="374"/>
                  </a:lnTo>
                  <a:lnTo>
                    <a:pt x="112" y="3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332" y="1657"/>
              <a:ext cx="258" cy="576"/>
            </a:xfrm>
            <a:custGeom>
              <a:avLst/>
              <a:gdLst>
                <a:gd name="T0" fmla="*/ 0 w 258"/>
                <a:gd name="T1" fmla="*/ 0 h 576"/>
                <a:gd name="T2" fmla="*/ 258 w 258"/>
                <a:gd name="T3" fmla="*/ 0 h 576"/>
                <a:gd name="T4" fmla="*/ 258 w 258"/>
                <a:gd name="T5" fmla="*/ 576 h 576"/>
                <a:gd name="T6" fmla="*/ 154 w 258"/>
                <a:gd name="T7" fmla="*/ 576 h 576"/>
                <a:gd name="T8" fmla="*/ 154 w 258"/>
                <a:gd name="T9" fmla="*/ 72 h 576"/>
                <a:gd name="T10" fmla="*/ 104 w 258"/>
                <a:gd name="T11" fmla="*/ 72 h 576"/>
                <a:gd name="T12" fmla="*/ 104 w 258"/>
                <a:gd name="T13" fmla="*/ 576 h 576"/>
                <a:gd name="T14" fmla="*/ 0 w 258"/>
                <a:gd name="T15" fmla="*/ 576 h 576"/>
                <a:gd name="T16" fmla="*/ 0 w 258"/>
                <a:gd name="T17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576">
                  <a:moveTo>
                    <a:pt x="0" y="0"/>
                  </a:moveTo>
                  <a:lnTo>
                    <a:pt x="258" y="0"/>
                  </a:lnTo>
                  <a:lnTo>
                    <a:pt x="258" y="576"/>
                  </a:lnTo>
                  <a:lnTo>
                    <a:pt x="154" y="576"/>
                  </a:lnTo>
                  <a:lnTo>
                    <a:pt x="154" y="72"/>
                  </a:lnTo>
                  <a:lnTo>
                    <a:pt x="104" y="72"/>
                  </a:lnTo>
                  <a:lnTo>
                    <a:pt x="104" y="576"/>
                  </a:lnTo>
                  <a:lnTo>
                    <a:pt x="0" y="57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2670" y="1657"/>
              <a:ext cx="268" cy="576"/>
            </a:xfrm>
            <a:custGeom>
              <a:avLst/>
              <a:gdLst>
                <a:gd name="T0" fmla="*/ 0 w 268"/>
                <a:gd name="T1" fmla="*/ 576 h 576"/>
                <a:gd name="T2" fmla="*/ 112 w 268"/>
                <a:gd name="T3" fmla="*/ 576 h 576"/>
                <a:gd name="T4" fmla="*/ 112 w 268"/>
                <a:gd name="T5" fmla="*/ 380 h 576"/>
                <a:gd name="T6" fmla="*/ 176 w 268"/>
                <a:gd name="T7" fmla="*/ 380 h 576"/>
                <a:gd name="T8" fmla="*/ 176 w 268"/>
                <a:gd name="T9" fmla="*/ 380 h 576"/>
                <a:gd name="T10" fmla="*/ 190 w 268"/>
                <a:gd name="T11" fmla="*/ 380 h 576"/>
                <a:gd name="T12" fmla="*/ 202 w 268"/>
                <a:gd name="T13" fmla="*/ 378 h 576"/>
                <a:gd name="T14" fmla="*/ 214 w 268"/>
                <a:gd name="T15" fmla="*/ 374 h 576"/>
                <a:gd name="T16" fmla="*/ 224 w 268"/>
                <a:gd name="T17" fmla="*/ 370 h 576"/>
                <a:gd name="T18" fmla="*/ 232 w 268"/>
                <a:gd name="T19" fmla="*/ 364 h 576"/>
                <a:gd name="T20" fmla="*/ 240 w 268"/>
                <a:gd name="T21" fmla="*/ 358 h 576"/>
                <a:gd name="T22" fmla="*/ 252 w 268"/>
                <a:gd name="T23" fmla="*/ 344 h 576"/>
                <a:gd name="T24" fmla="*/ 260 w 268"/>
                <a:gd name="T25" fmla="*/ 328 h 576"/>
                <a:gd name="T26" fmla="*/ 264 w 268"/>
                <a:gd name="T27" fmla="*/ 310 h 576"/>
                <a:gd name="T28" fmla="*/ 266 w 268"/>
                <a:gd name="T29" fmla="*/ 294 h 576"/>
                <a:gd name="T30" fmla="*/ 268 w 268"/>
                <a:gd name="T31" fmla="*/ 278 h 576"/>
                <a:gd name="T32" fmla="*/ 268 w 268"/>
                <a:gd name="T33" fmla="*/ 102 h 576"/>
                <a:gd name="T34" fmla="*/ 268 w 268"/>
                <a:gd name="T35" fmla="*/ 102 h 576"/>
                <a:gd name="T36" fmla="*/ 266 w 268"/>
                <a:gd name="T37" fmla="*/ 86 h 576"/>
                <a:gd name="T38" fmla="*/ 264 w 268"/>
                <a:gd name="T39" fmla="*/ 70 h 576"/>
                <a:gd name="T40" fmla="*/ 260 w 268"/>
                <a:gd name="T41" fmla="*/ 52 h 576"/>
                <a:gd name="T42" fmla="*/ 252 w 268"/>
                <a:gd name="T43" fmla="*/ 36 h 576"/>
                <a:gd name="T44" fmla="*/ 240 w 268"/>
                <a:gd name="T45" fmla="*/ 22 h 576"/>
                <a:gd name="T46" fmla="*/ 232 w 268"/>
                <a:gd name="T47" fmla="*/ 16 h 576"/>
                <a:gd name="T48" fmla="*/ 224 w 268"/>
                <a:gd name="T49" fmla="*/ 10 h 576"/>
                <a:gd name="T50" fmla="*/ 214 w 268"/>
                <a:gd name="T51" fmla="*/ 6 h 576"/>
                <a:gd name="T52" fmla="*/ 202 w 268"/>
                <a:gd name="T53" fmla="*/ 2 h 576"/>
                <a:gd name="T54" fmla="*/ 190 w 268"/>
                <a:gd name="T55" fmla="*/ 0 h 576"/>
                <a:gd name="T56" fmla="*/ 176 w 268"/>
                <a:gd name="T57" fmla="*/ 0 h 576"/>
                <a:gd name="T58" fmla="*/ 0 w 268"/>
                <a:gd name="T59" fmla="*/ 0 h 576"/>
                <a:gd name="T60" fmla="*/ 0 w 268"/>
                <a:gd name="T61" fmla="*/ 576 h 576"/>
                <a:gd name="T62" fmla="*/ 112 w 268"/>
                <a:gd name="T63" fmla="*/ 316 h 576"/>
                <a:gd name="T64" fmla="*/ 112 w 268"/>
                <a:gd name="T65" fmla="*/ 72 h 576"/>
                <a:gd name="T66" fmla="*/ 142 w 268"/>
                <a:gd name="T67" fmla="*/ 72 h 576"/>
                <a:gd name="T68" fmla="*/ 142 w 268"/>
                <a:gd name="T69" fmla="*/ 72 h 576"/>
                <a:gd name="T70" fmla="*/ 150 w 268"/>
                <a:gd name="T71" fmla="*/ 74 h 576"/>
                <a:gd name="T72" fmla="*/ 156 w 268"/>
                <a:gd name="T73" fmla="*/ 80 h 576"/>
                <a:gd name="T74" fmla="*/ 162 w 268"/>
                <a:gd name="T75" fmla="*/ 88 h 576"/>
                <a:gd name="T76" fmla="*/ 162 w 268"/>
                <a:gd name="T77" fmla="*/ 100 h 576"/>
                <a:gd name="T78" fmla="*/ 162 w 268"/>
                <a:gd name="T79" fmla="*/ 288 h 576"/>
                <a:gd name="T80" fmla="*/ 162 w 268"/>
                <a:gd name="T81" fmla="*/ 288 h 576"/>
                <a:gd name="T82" fmla="*/ 162 w 268"/>
                <a:gd name="T83" fmla="*/ 300 h 576"/>
                <a:gd name="T84" fmla="*/ 156 w 268"/>
                <a:gd name="T85" fmla="*/ 310 h 576"/>
                <a:gd name="T86" fmla="*/ 150 w 268"/>
                <a:gd name="T87" fmla="*/ 314 h 576"/>
                <a:gd name="T88" fmla="*/ 142 w 268"/>
                <a:gd name="T89" fmla="*/ 316 h 576"/>
                <a:gd name="T90" fmla="*/ 112 w 268"/>
                <a:gd name="T91" fmla="*/ 31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8" h="576">
                  <a:moveTo>
                    <a:pt x="0" y="576"/>
                  </a:moveTo>
                  <a:lnTo>
                    <a:pt x="112" y="576"/>
                  </a:lnTo>
                  <a:lnTo>
                    <a:pt x="112" y="380"/>
                  </a:lnTo>
                  <a:lnTo>
                    <a:pt x="176" y="380"/>
                  </a:lnTo>
                  <a:lnTo>
                    <a:pt x="176" y="380"/>
                  </a:lnTo>
                  <a:lnTo>
                    <a:pt x="190" y="380"/>
                  </a:lnTo>
                  <a:lnTo>
                    <a:pt x="202" y="378"/>
                  </a:lnTo>
                  <a:lnTo>
                    <a:pt x="214" y="374"/>
                  </a:lnTo>
                  <a:lnTo>
                    <a:pt x="224" y="370"/>
                  </a:lnTo>
                  <a:lnTo>
                    <a:pt x="232" y="364"/>
                  </a:lnTo>
                  <a:lnTo>
                    <a:pt x="240" y="358"/>
                  </a:lnTo>
                  <a:lnTo>
                    <a:pt x="252" y="344"/>
                  </a:lnTo>
                  <a:lnTo>
                    <a:pt x="260" y="328"/>
                  </a:lnTo>
                  <a:lnTo>
                    <a:pt x="264" y="310"/>
                  </a:lnTo>
                  <a:lnTo>
                    <a:pt x="266" y="294"/>
                  </a:lnTo>
                  <a:lnTo>
                    <a:pt x="268" y="278"/>
                  </a:lnTo>
                  <a:lnTo>
                    <a:pt x="268" y="102"/>
                  </a:lnTo>
                  <a:lnTo>
                    <a:pt x="268" y="102"/>
                  </a:lnTo>
                  <a:lnTo>
                    <a:pt x="266" y="86"/>
                  </a:lnTo>
                  <a:lnTo>
                    <a:pt x="264" y="70"/>
                  </a:lnTo>
                  <a:lnTo>
                    <a:pt x="260" y="52"/>
                  </a:lnTo>
                  <a:lnTo>
                    <a:pt x="252" y="36"/>
                  </a:lnTo>
                  <a:lnTo>
                    <a:pt x="240" y="22"/>
                  </a:lnTo>
                  <a:lnTo>
                    <a:pt x="232" y="16"/>
                  </a:lnTo>
                  <a:lnTo>
                    <a:pt x="224" y="10"/>
                  </a:lnTo>
                  <a:lnTo>
                    <a:pt x="214" y="6"/>
                  </a:lnTo>
                  <a:lnTo>
                    <a:pt x="202" y="2"/>
                  </a:lnTo>
                  <a:lnTo>
                    <a:pt x="190" y="0"/>
                  </a:lnTo>
                  <a:lnTo>
                    <a:pt x="176" y="0"/>
                  </a:lnTo>
                  <a:lnTo>
                    <a:pt x="0" y="0"/>
                  </a:lnTo>
                  <a:lnTo>
                    <a:pt x="0" y="576"/>
                  </a:lnTo>
                  <a:close/>
                  <a:moveTo>
                    <a:pt x="112" y="316"/>
                  </a:moveTo>
                  <a:lnTo>
                    <a:pt x="112" y="72"/>
                  </a:lnTo>
                  <a:lnTo>
                    <a:pt x="142" y="72"/>
                  </a:lnTo>
                  <a:lnTo>
                    <a:pt x="142" y="72"/>
                  </a:lnTo>
                  <a:lnTo>
                    <a:pt x="150" y="74"/>
                  </a:lnTo>
                  <a:lnTo>
                    <a:pt x="156" y="80"/>
                  </a:lnTo>
                  <a:lnTo>
                    <a:pt x="162" y="88"/>
                  </a:lnTo>
                  <a:lnTo>
                    <a:pt x="162" y="100"/>
                  </a:lnTo>
                  <a:lnTo>
                    <a:pt x="162" y="288"/>
                  </a:lnTo>
                  <a:lnTo>
                    <a:pt x="162" y="288"/>
                  </a:lnTo>
                  <a:lnTo>
                    <a:pt x="162" y="300"/>
                  </a:lnTo>
                  <a:lnTo>
                    <a:pt x="156" y="310"/>
                  </a:lnTo>
                  <a:lnTo>
                    <a:pt x="150" y="314"/>
                  </a:lnTo>
                  <a:lnTo>
                    <a:pt x="142" y="316"/>
                  </a:lnTo>
                  <a:lnTo>
                    <a:pt x="112" y="3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3320" y="1657"/>
              <a:ext cx="436" cy="576"/>
            </a:xfrm>
            <a:custGeom>
              <a:avLst/>
              <a:gdLst>
                <a:gd name="T0" fmla="*/ 292 w 436"/>
                <a:gd name="T1" fmla="*/ 0 h 576"/>
                <a:gd name="T2" fmla="*/ 436 w 436"/>
                <a:gd name="T3" fmla="*/ 0 h 576"/>
                <a:gd name="T4" fmla="*/ 436 w 436"/>
                <a:gd name="T5" fmla="*/ 576 h 576"/>
                <a:gd name="T6" fmla="*/ 324 w 436"/>
                <a:gd name="T7" fmla="*/ 576 h 576"/>
                <a:gd name="T8" fmla="*/ 324 w 436"/>
                <a:gd name="T9" fmla="*/ 214 h 576"/>
                <a:gd name="T10" fmla="*/ 320 w 436"/>
                <a:gd name="T11" fmla="*/ 214 h 576"/>
                <a:gd name="T12" fmla="*/ 262 w 436"/>
                <a:gd name="T13" fmla="*/ 576 h 576"/>
                <a:gd name="T14" fmla="*/ 174 w 436"/>
                <a:gd name="T15" fmla="*/ 576 h 576"/>
                <a:gd name="T16" fmla="*/ 116 w 436"/>
                <a:gd name="T17" fmla="*/ 214 h 576"/>
                <a:gd name="T18" fmla="*/ 112 w 436"/>
                <a:gd name="T19" fmla="*/ 214 h 576"/>
                <a:gd name="T20" fmla="*/ 112 w 436"/>
                <a:gd name="T21" fmla="*/ 576 h 576"/>
                <a:gd name="T22" fmla="*/ 0 w 436"/>
                <a:gd name="T23" fmla="*/ 576 h 576"/>
                <a:gd name="T24" fmla="*/ 0 w 436"/>
                <a:gd name="T25" fmla="*/ 0 h 576"/>
                <a:gd name="T26" fmla="*/ 146 w 436"/>
                <a:gd name="T27" fmla="*/ 0 h 576"/>
                <a:gd name="T28" fmla="*/ 218 w 436"/>
                <a:gd name="T29" fmla="*/ 404 h 576"/>
                <a:gd name="T30" fmla="*/ 292 w 436"/>
                <a:gd name="T31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6" h="576">
                  <a:moveTo>
                    <a:pt x="292" y="0"/>
                  </a:moveTo>
                  <a:lnTo>
                    <a:pt x="436" y="0"/>
                  </a:lnTo>
                  <a:lnTo>
                    <a:pt x="436" y="576"/>
                  </a:lnTo>
                  <a:lnTo>
                    <a:pt x="324" y="576"/>
                  </a:lnTo>
                  <a:lnTo>
                    <a:pt x="324" y="214"/>
                  </a:lnTo>
                  <a:lnTo>
                    <a:pt x="320" y="214"/>
                  </a:lnTo>
                  <a:lnTo>
                    <a:pt x="262" y="576"/>
                  </a:lnTo>
                  <a:lnTo>
                    <a:pt x="174" y="576"/>
                  </a:lnTo>
                  <a:lnTo>
                    <a:pt x="116" y="214"/>
                  </a:lnTo>
                  <a:lnTo>
                    <a:pt x="112" y="214"/>
                  </a:lnTo>
                  <a:lnTo>
                    <a:pt x="112" y="576"/>
                  </a:lnTo>
                  <a:lnTo>
                    <a:pt x="0" y="576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218" y="404"/>
                  </a:lnTo>
                  <a:lnTo>
                    <a:pt x="2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900" y="1159"/>
              <a:ext cx="330" cy="1042"/>
            </a:xfrm>
            <a:custGeom>
              <a:avLst/>
              <a:gdLst>
                <a:gd name="T0" fmla="*/ 288 w 330"/>
                <a:gd name="T1" fmla="*/ 600 h 1042"/>
                <a:gd name="T2" fmla="*/ 272 w 330"/>
                <a:gd name="T3" fmla="*/ 714 h 1042"/>
                <a:gd name="T4" fmla="*/ 270 w 330"/>
                <a:gd name="T5" fmla="*/ 604 h 1042"/>
                <a:gd name="T6" fmla="*/ 254 w 330"/>
                <a:gd name="T7" fmla="*/ 490 h 1042"/>
                <a:gd name="T8" fmla="*/ 216 w 330"/>
                <a:gd name="T9" fmla="*/ 364 h 1042"/>
                <a:gd name="T10" fmla="*/ 176 w 330"/>
                <a:gd name="T11" fmla="*/ 272 h 1042"/>
                <a:gd name="T12" fmla="*/ 152 w 330"/>
                <a:gd name="T13" fmla="*/ 272 h 1042"/>
                <a:gd name="T14" fmla="*/ 92 w 330"/>
                <a:gd name="T15" fmla="*/ 422 h 1042"/>
                <a:gd name="T16" fmla="*/ 74 w 330"/>
                <a:gd name="T17" fmla="*/ 490 h 1042"/>
                <a:gd name="T18" fmla="*/ 56 w 330"/>
                <a:gd name="T19" fmla="*/ 624 h 1042"/>
                <a:gd name="T20" fmla="*/ 54 w 330"/>
                <a:gd name="T21" fmla="*/ 716 h 1042"/>
                <a:gd name="T22" fmla="*/ 40 w 330"/>
                <a:gd name="T23" fmla="*/ 568 h 1042"/>
                <a:gd name="T24" fmla="*/ 40 w 330"/>
                <a:gd name="T25" fmla="*/ 498 h 1042"/>
                <a:gd name="T26" fmla="*/ 52 w 330"/>
                <a:gd name="T27" fmla="*/ 382 h 1042"/>
                <a:gd name="T28" fmla="*/ 72 w 330"/>
                <a:gd name="T29" fmla="*/ 298 h 1042"/>
                <a:gd name="T30" fmla="*/ 128 w 330"/>
                <a:gd name="T31" fmla="*/ 148 h 1042"/>
                <a:gd name="T32" fmla="*/ 164 w 330"/>
                <a:gd name="T33" fmla="*/ 80 h 1042"/>
                <a:gd name="T34" fmla="*/ 216 w 330"/>
                <a:gd name="T35" fmla="*/ 186 h 1042"/>
                <a:gd name="T36" fmla="*/ 256 w 330"/>
                <a:gd name="T37" fmla="*/ 296 h 1042"/>
                <a:gd name="T38" fmla="*/ 274 w 330"/>
                <a:gd name="T39" fmla="*/ 372 h 1042"/>
                <a:gd name="T40" fmla="*/ 290 w 330"/>
                <a:gd name="T41" fmla="*/ 506 h 1042"/>
                <a:gd name="T42" fmla="*/ 164 w 330"/>
                <a:gd name="T43" fmla="*/ 1004 h 1042"/>
                <a:gd name="T44" fmla="*/ 134 w 330"/>
                <a:gd name="T45" fmla="*/ 932 h 1042"/>
                <a:gd name="T46" fmla="*/ 120 w 330"/>
                <a:gd name="T47" fmla="*/ 848 h 1042"/>
                <a:gd name="T48" fmla="*/ 118 w 330"/>
                <a:gd name="T49" fmla="*/ 780 h 1042"/>
                <a:gd name="T50" fmla="*/ 136 w 330"/>
                <a:gd name="T51" fmla="*/ 692 h 1042"/>
                <a:gd name="T52" fmla="*/ 164 w 330"/>
                <a:gd name="T53" fmla="*/ 626 h 1042"/>
                <a:gd name="T54" fmla="*/ 182 w 330"/>
                <a:gd name="T55" fmla="*/ 666 h 1042"/>
                <a:gd name="T56" fmla="*/ 202 w 330"/>
                <a:gd name="T57" fmla="*/ 740 h 1042"/>
                <a:gd name="T58" fmla="*/ 210 w 330"/>
                <a:gd name="T59" fmla="*/ 806 h 1042"/>
                <a:gd name="T60" fmla="*/ 202 w 330"/>
                <a:gd name="T61" fmla="*/ 900 h 1042"/>
                <a:gd name="T62" fmla="*/ 180 w 330"/>
                <a:gd name="T63" fmla="*/ 972 h 1042"/>
                <a:gd name="T64" fmla="*/ 300 w 330"/>
                <a:gd name="T65" fmla="*/ 296 h 1042"/>
                <a:gd name="T66" fmla="*/ 266 w 330"/>
                <a:gd name="T67" fmla="*/ 188 h 1042"/>
                <a:gd name="T68" fmla="*/ 204 w 330"/>
                <a:gd name="T69" fmla="*/ 62 h 1042"/>
                <a:gd name="T70" fmla="*/ 164 w 330"/>
                <a:gd name="T71" fmla="*/ 0 h 1042"/>
                <a:gd name="T72" fmla="*/ 88 w 330"/>
                <a:gd name="T73" fmla="*/ 132 h 1042"/>
                <a:gd name="T74" fmla="*/ 38 w 330"/>
                <a:gd name="T75" fmla="*/ 260 h 1042"/>
                <a:gd name="T76" fmla="*/ 14 w 330"/>
                <a:gd name="T77" fmla="*/ 358 h 1042"/>
                <a:gd name="T78" fmla="*/ 0 w 330"/>
                <a:gd name="T79" fmla="*/ 500 h 1042"/>
                <a:gd name="T80" fmla="*/ 6 w 330"/>
                <a:gd name="T81" fmla="*/ 634 h 1042"/>
                <a:gd name="T82" fmla="*/ 22 w 330"/>
                <a:gd name="T83" fmla="*/ 722 h 1042"/>
                <a:gd name="T84" fmla="*/ 62 w 330"/>
                <a:gd name="T85" fmla="*/ 854 h 1042"/>
                <a:gd name="T86" fmla="*/ 94 w 330"/>
                <a:gd name="T87" fmla="*/ 924 h 1042"/>
                <a:gd name="T88" fmla="*/ 164 w 330"/>
                <a:gd name="T89" fmla="*/ 1042 h 1042"/>
                <a:gd name="T90" fmla="*/ 202 w 330"/>
                <a:gd name="T91" fmla="*/ 986 h 1042"/>
                <a:gd name="T92" fmla="*/ 268 w 330"/>
                <a:gd name="T93" fmla="*/ 846 h 1042"/>
                <a:gd name="T94" fmla="*/ 306 w 330"/>
                <a:gd name="T95" fmla="*/ 722 h 1042"/>
                <a:gd name="T96" fmla="*/ 320 w 330"/>
                <a:gd name="T97" fmla="*/ 652 h 1042"/>
                <a:gd name="T98" fmla="*/ 330 w 330"/>
                <a:gd name="T99" fmla="*/ 532 h 1042"/>
                <a:gd name="T100" fmla="*/ 320 w 330"/>
                <a:gd name="T101" fmla="*/ 40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0" h="1042">
                  <a:moveTo>
                    <a:pt x="290" y="556"/>
                  </a:moveTo>
                  <a:lnTo>
                    <a:pt x="290" y="556"/>
                  </a:lnTo>
                  <a:lnTo>
                    <a:pt x="288" y="600"/>
                  </a:lnTo>
                  <a:lnTo>
                    <a:pt x="284" y="642"/>
                  </a:lnTo>
                  <a:lnTo>
                    <a:pt x="278" y="682"/>
                  </a:lnTo>
                  <a:lnTo>
                    <a:pt x="272" y="714"/>
                  </a:lnTo>
                  <a:lnTo>
                    <a:pt x="272" y="714"/>
                  </a:lnTo>
                  <a:lnTo>
                    <a:pt x="272" y="662"/>
                  </a:lnTo>
                  <a:lnTo>
                    <a:pt x="270" y="604"/>
                  </a:lnTo>
                  <a:lnTo>
                    <a:pt x="262" y="546"/>
                  </a:lnTo>
                  <a:lnTo>
                    <a:pt x="254" y="490"/>
                  </a:lnTo>
                  <a:lnTo>
                    <a:pt x="254" y="490"/>
                  </a:lnTo>
                  <a:lnTo>
                    <a:pt x="246" y="462"/>
                  </a:lnTo>
                  <a:lnTo>
                    <a:pt x="238" y="430"/>
                  </a:lnTo>
                  <a:lnTo>
                    <a:pt x="216" y="364"/>
                  </a:lnTo>
                  <a:lnTo>
                    <a:pt x="202" y="332"/>
                  </a:lnTo>
                  <a:lnTo>
                    <a:pt x="190" y="300"/>
                  </a:lnTo>
                  <a:lnTo>
                    <a:pt x="176" y="272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52" y="272"/>
                  </a:lnTo>
                  <a:lnTo>
                    <a:pt x="140" y="296"/>
                  </a:lnTo>
                  <a:lnTo>
                    <a:pt x="114" y="356"/>
                  </a:lnTo>
                  <a:lnTo>
                    <a:pt x="92" y="422"/>
                  </a:lnTo>
                  <a:lnTo>
                    <a:pt x="82" y="456"/>
                  </a:lnTo>
                  <a:lnTo>
                    <a:pt x="74" y="490"/>
                  </a:lnTo>
                  <a:lnTo>
                    <a:pt x="74" y="490"/>
                  </a:lnTo>
                  <a:lnTo>
                    <a:pt x="68" y="524"/>
                  </a:lnTo>
                  <a:lnTo>
                    <a:pt x="64" y="558"/>
                  </a:lnTo>
                  <a:lnTo>
                    <a:pt x="56" y="624"/>
                  </a:lnTo>
                  <a:lnTo>
                    <a:pt x="54" y="678"/>
                  </a:lnTo>
                  <a:lnTo>
                    <a:pt x="54" y="716"/>
                  </a:lnTo>
                  <a:lnTo>
                    <a:pt x="54" y="716"/>
                  </a:lnTo>
                  <a:lnTo>
                    <a:pt x="50" y="684"/>
                  </a:lnTo>
                  <a:lnTo>
                    <a:pt x="44" y="632"/>
                  </a:lnTo>
                  <a:lnTo>
                    <a:pt x="40" y="568"/>
                  </a:lnTo>
                  <a:lnTo>
                    <a:pt x="38" y="532"/>
                  </a:lnTo>
                  <a:lnTo>
                    <a:pt x="40" y="498"/>
                  </a:lnTo>
                  <a:lnTo>
                    <a:pt x="40" y="498"/>
                  </a:lnTo>
                  <a:lnTo>
                    <a:pt x="42" y="468"/>
                  </a:lnTo>
                  <a:lnTo>
                    <a:pt x="44" y="438"/>
                  </a:lnTo>
                  <a:lnTo>
                    <a:pt x="52" y="382"/>
                  </a:lnTo>
                  <a:lnTo>
                    <a:pt x="62" y="334"/>
                  </a:lnTo>
                  <a:lnTo>
                    <a:pt x="72" y="298"/>
                  </a:lnTo>
                  <a:lnTo>
                    <a:pt x="72" y="298"/>
                  </a:lnTo>
                  <a:lnTo>
                    <a:pt x="86" y="254"/>
                  </a:lnTo>
                  <a:lnTo>
                    <a:pt x="102" y="214"/>
                  </a:lnTo>
                  <a:lnTo>
                    <a:pt x="128" y="148"/>
                  </a:lnTo>
                  <a:lnTo>
                    <a:pt x="150" y="102"/>
                  </a:lnTo>
                  <a:lnTo>
                    <a:pt x="164" y="80"/>
                  </a:lnTo>
                  <a:lnTo>
                    <a:pt x="164" y="80"/>
                  </a:lnTo>
                  <a:lnTo>
                    <a:pt x="178" y="106"/>
                  </a:lnTo>
                  <a:lnTo>
                    <a:pt x="202" y="154"/>
                  </a:lnTo>
                  <a:lnTo>
                    <a:pt x="216" y="186"/>
                  </a:lnTo>
                  <a:lnTo>
                    <a:pt x="230" y="220"/>
                  </a:lnTo>
                  <a:lnTo>
                    <a:pt x="244" y="258"/>
                  </a:lnTo>
                  <a:lnTo>
                    <a:pt x="256" y="296"/>
                  </a:lnTo>
                  <a:lnTo>
                    <a:pt x="256" y="296"/>
                  </a:lnTo>
                  <a:lnTo>
                    <a:pt x="266" y="334"/>
                  </a:lnTo>
                  <a:lnTo>
                    <a:pt x="274" y="372"/>
                  </a:lnTo>
                  <a:lnTo>
                    <a:pt x="280" y="408"/>
                  </a:lnTo>
                  <a:lnTo>
                    <a:pt x="284" y="442"/>
                  </a:lnTo>
                  <a:lnTo>
                    <a:pt x="290" y="506"/>
                  </a:lnTo>
                  <a:lnTo>
                    <a:pt x="290" y="556"/>
                  </a:lnTo>
                  <a:close/>
                  <a:moveTo>
                    <a:pt x="164" y="1004"/>
                  </a:moveTo>
                  <a:lnTo>
                    <a:pt x="164" y="1004"/>
                  </a:lnTo>
                  <a:lnTo>
                    <a:pt x="150" y="974"/>
                  </a:lnTo>
                  <a:lnTo>
                    <a:pt x="142" y="954"/>
                  </a:lnTo>
                  <a:lnTo>
                    <a:pt x="134" y="932"/>
                  </a:lnTo>
                  <a:lnTo>
                    <a:pt x="128" y="908"/>
                  </a:lnTo>
                  <a:lnTo>
                    <a:pt x="122" y="880"/>
                  </a:lnTo>
                  <a:lnTo>
                    <a:pt x="120" y="848"/>
                  </a:lnTo>
                  <a:lnTo>
                    <a:pt x="116" y="814"/>
                  </a:lnTo>
                  <a:lnTo>
                    <a:pt x="116" y="814"/>
                  </a:lnTo>
                  <a:lnTo>
                    <a:pt x="118" y="780"/>
                  </a:lnTo>
                  <a:lnTo>
                    <a:pt x="122" y="748"/>
                  </a:lnTo>
                  <a:lnTo>
                    <a:pt x="128" y="718"/>
                  </a:lnTo>
                  <a:lnTo>
                    <a:pt x="136" y="692"/>
                  </a:lnTo>
                  <a:lnTo>
                    <a:pt x="144" y="670"/>
                  </a:lnTo>
                  <a:lnTo>
                    <a:pt x="152" y="650"/>
                  </a:lnTo>
                  <a:lnTo>
                    <a:pt x="164" y="626"/>
                  </a:lnTo>
                  <a:lnTo>
                    <a:pt x="164" y="626"/>
                  </a:lnTo>
                  <a:lnTo>
                    <a:pt x="176" y="648"/>
                  </a:lnTo>
                  <a:lnTo>
                    <a:pt x="182" y="666"/>
                  </a:lnTo>
                  <a:lnTo>
                    <a:pt x="190" y="688"/>
                  </a:lnTo>
                  <a:lnTo>
                    <a:pt x="196" y="712"/>
                  </a:lnTo>
                  <a:lnTo>
                    <a:pt x="202" y="740"/>
                  </a:lnTo>
                  <a:lnTo>
                    <a:pt x="208" y="772"/>
                  </a:lnTo>
                  <a:lnTo>
                    <a:pt x="210" y="806"/>
                  </a:lnTo>
                  <a:lnTo>
                    <a:pt x="210" y="806"/>
                  </a:lnTo>
                  <a:lnTo>
                    <a:pt x="210" y="840"/>
                  </a:lnTo>
                  <a:lnTo>
                    <a:pt x="206" y="870"/>
                  </a:lnTo>
                  <a:lnTo>
                    <a:pt x="202" y="900"/>
                  </a:lnTo>
                  <a:lnTo>
                    <a:pt x="194" y="926"/>
                  </a:lnTo>
                  <a:lnTo>
                    <a:pt x="188" y="950"/>
                  </a:lnTo>
                  <a:lnTo>
                    <a:pt x="180" y="972"/>
                  </a:lnTo>
                  <a:lnTo>
                    <a:pt x="164" y="1004"/>
                  </a:lnTo>
                  <a:close/>
                  <a:moveTo>
                    <a:pt x="300" y="296"/>
                  </a:moveTo>
                  <a:lnTo>
                    <a:pt x="300" y="296"/>
                  </a:lnTo>
                  <a:lnTo>
                    <a:pt x="292" y="268"/>
                  </a:lnTo>
                  <a:lnTo>
                    <a:pt x="284" y="242"/>
                  </a:lnTo>
                  <a:lnTo>
                    <a:pt x="266" y="188"/>
                  </a:lnTo>
                  <a:lnTo>
                    <a:pt x="244" y="140"/>
                  </a:lnTo>
                  <a:lnTo>
                    <a:pt x="224" y="98"/>
                  </a:lnTo>
                  <a:lnTo>
                    <a:pt x="204" y="62"/>
                  </a:lnTo>
                  <a:lnTo>
                    <a:pt x="186" y="32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42" y="34"/>
                  </a:lnTo>
                  <a:lnTo>
                    <a:pt x="108" y="94"/>
                  </a:lnTo>
                  <a:lnTo>
                    <a:pt x="88" y="132"/>
                  </a:lnTo>
                  <a:lnTo>
                    <a:pt x="70" y="172"/>
                  </a:lnTo>
                  <a:lnTo>
                    <a:pt x="54" y="214"/>
                  </a:lnTo>
                  <a:lnTo>
                    <a:pt x="38" y="260"/>
                  </a:lnTo>
                  <a:lnTo>
                    <a:pt x="38" y="260"/>
                  </a:lnTo>
                  <a:lnTo>
                    <a:pt x="24" y="310"/>
                  </a:lnTo>
                  <a:lnTo>
                    <a:pt x="14" y="358"/>
                  </a:lnTo>
                  <a:lnTo>
                    <a:pt x="8" y="406"/>
                  </a:lnTo>
                  <a:lnTo>
                    <a:pt x="2" y="454"/>
                  </a:lnTo>
                  <a:lnTo>
                    <a:pt x="0" y="500"/>
                  </a:lnTo>
                  <a:lnTo>
                    <a:pt x="0" y="546"/>
                  </a:lnTo>
                  <a:lnTo>
                    <a:pt x="2" y="590"/>
                  </a:lnTo>
                  <a:lnTo>
                    <a:pt x="6" y="634"/>
                  </a:lnTo>
                  <a:lnTo>
                    <a:pt x="6" y="634"/>
                  </a:lnTo>
                  <a:lnTo>
                    <a:pt x="14" y="680"/>
                  </a:lnTo>
                  <a:lnTo>
                    <a:pt x="22" y="722"/>
                  </a:lnTo>
                  <a:lnTo>
                    <a:pt x="32" y="762"/>
                  </a:lnTo>
                  <a:lnTo>
                    <a:pt x="44" y="800"/>
                  </a:lnTo>
                  <a:lnTo>
                    <a:pt x="62" y="854"/>
                  </a:lnTo>
                  <a:lnTo>
                    <a:pt x="70" y="876"/>
                  </a:lnTo>
                  <a:lnTo>
                    <a:pt x="70" y="876"/>
                  </a:lnTo>
                  <a:lnTo>
                    <a:pt x="94" y="924"/>
                  </a:lnTo>
                  <a:lnTo>
                    <a:pt x="118" y="970"/>
                  </a:lnTo>
                  <a:lnTo>
                    <a:pt x="142" y="1010"/>
                  </a:lnTo>
                  <a:lnTo>
                    <a:pt x="164" y="1042"/>
                  </a:lnTo>
                  <a:lnTo>
                    <a:pt x="164" y="1042"/>
                  </a:lnTo>
                  <a:lnTo>
                    <a:pt x="182" y="1018"/>
                  </a:lnTo>
                  <a:lnTo>
                    <a:pt x="202" y="986"/>
                  </a:lnTo>
                  <a:lnTo>
                    <a:pt x="224" y="946"/>
                  </a:lnTo>
                  <a:lnTo>
                    <a:pt x="246" y="900"/>
                  </a:lnTo>
                  <a:lnTo>
                    <a:pt x="268" y="846"/>
                  </a:lnTo>
                  <a:lnTo>
                    <a:pt x="288" y="786"/>
                  </a:lnTo>
                  <a:lnTo>
                    <a:pt x="298" y="754"/>
                  </a:lnTo>
                  <a:lnTo>
                    <a:pt x="306" y="722"/>
                  </a:lnTo>
                  <a:lnTo>
                    <a:pt x="314" y="686"/>
                  </a:lnTo>
                  <a:lnTo>
                    <a:pt x="320" y="652"/>
                  </a:lnTo>
                  <a:lnTo>
                    <a:pt x="320" y="652"/>
                  </a:lnTo>
                  <a:lnTo>
                    <a:pt x="324" y="612"/>
                  </a:lnTo>
                  <a:lnTo>
                    <a:pt x="328" y="572"/>
                  </a:lnTo>
                  <a:lnTo>
                    <a:pt x="330" y="532"/>
                  </a:lnTo>
                  <a:lnTo>
                    <a:pt x="328" y="492"/>
                  </a:lnTo>
                  <a:lnTo>
                    <a:pt x="326" y="448"/>
                  </a:lnTo>
                  <a:lnTo>
                    <a:pt x="320" y="402"/>
                  </a:lnTo>
                  <a:lnTo>
                    <a:pt x="312" y="352"/>
                  </a:lnTo>
                  <a:lnTo>
                    <a:pt x="300" y="2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auto">
            <a:xfrm>
              <a:off x="264" y="1659"/>
              <a:ext cx="1008" cy="1150"/>
            </a:xfrm>
            <a:custGeom>
              <a:avLst/>
              <a:gdLst>
                <a:gd name="T0" fmla="*/ 584 w 1008"/>
                <a:gd name="T1" fmla="*/ 754 h 1150"/>
                <a:gd name="T2" fmla="*/ 610 w 1008"/>
                <a:gd name="T3" fmla="*/ 734 h 1150"/>
                <a:gd name="T4" fmla="*/ 654 w 1008"/>
                <a:gd name="T5" fmla="*/ 714 h 1150"/>
                <a:gd name="T6" fmla="*/ 700 w 1008"/>
                <a:gd name="T7" fmla="*/ 706 h 1150"/>
                <a:gd name="T8" fmla="*/ 746 w 1008"/>
                <a:gd name="T9" fmla="*/ 714 h 1150"/>
                <a:gd name="T10" fmla="*/ 790 w 1008"/>
                <a:gd name="T11" fmla="*/ 734 h 1150"/>
                <a:gd name="T12" fmla="*/ 816 w 1008"/>
                <a:gd name="T13" fmla="*/ 754 h 1150"/>
                <a:gd name="T14" fmla="*/ 844 w 1008"/>
                <a:gd name="T15" fmla="*/ 792 h 1150"/>
                <a:gd name="T16" fmla="*/ 860 w 1008"/>
                <a:gd name="T17" fmla="*/ 838 h 1150"/>
                <a:gd name="T18" fmla="*/ 862 w 1008"/>
                <a:gd name="T19" fmla="*/ 884 h 1150"/>
                <a:gd name="T20" fmla="*/ 852 w 1008"/>
                <a:gd name="T21" fmla="*/ 928 h 1150"/>
                <a:gd name="T22" fmla="*/ 826 w 1008"/>
                <a:gd name="T23" fmla="*/ 970 h 1150"/>
                <a:gd name="T24" fmla="*/ 814 w 1008"/>
                <a:gd name="T25" fmla="*/ 984 h 1150"/>
                <a:gd name="T26" fmla="*/ 762 w 1008"/>
                <a:gd name="T27" fmla="*/ 1024 h 1150"/>
                <a:gd name="T28" fmla="*/ 676 w 1008"/>
                <a:gd name="T29" fmla="*/ 1064 h 1150"/>
                <a:gd name="T30" fmla="*/ 584 w 1008"/>
                <a:gd name="T31" fmla="*/ 1078 h 1150"/>
                <a:gd name="T32" fmla="*/ 520 w 1008"/>
                <a:gd name="T33" fmla="*/ 1072 h 1150"/>
                <a:gd name="T34" fmla="*/ 432 w 1008"/>
                <a:gd name="T35" fmla="*/ 1040 h 1150"/>
                <a:gd name="T36" fmla="*/ 352 w 1008"/>
                <a:gd name="T37" fmla="*/ 984 h 1150"/>
                <a:gd name="T38" fmla="*/ 314 w 1008"/>
                <a:gd name="T39" fmla="*/ 940 h 1150"/>
                <a:gd name="T40" fmla="*/ 276 w 1008"/>
                <a:gd name="T41" fmla="*/ 864 h 1150"/>
                <a:gd name="T42" fmla="*/ 258 w 1008"/>
                <a:gd name="T43" fmla="*/ 784 h 1150"/>
                <a:gd name="T44" fmla="*/ 260 w 1008"/>
                <a:gd name="T45" fmla="*/ 702 h 1150"/>
                <a:gd name="T46" fmla="*/ 284 w 1008"/>
                <a:gd name="T47" fmla="*/ 624 h 1150"/>
                <a:gd name="T48" fmla="*/ 312 w 1008"/>
                <a:gd name="T49" fmla="*/ 576 h 1150"/>
                <a:gd name="T50" fmla="*/ 352 w 1008"/>
                <a:gd name="T51" fmla="*/ 528 h 1150"/>
                <a:gd name="T52" fmla="*/ 432 w 1008"/>
                <a:gd name="T53" fmla="*/ 470 h 1150"/>
                <a:gd name="T54" fmla="*/ 520 w 1008"/>
                <a:gd name="T55" fmla="*/ 438 h 1150"/>
                <a:gd name="T56" fmla="*/ 584 w 1008"/>
                <a:gd name="T57" fmla="*/ 0 h 1150"/>
                <a:gd name="T58" fmla="*/ 524 w 1008"/>
                <a:gd name="T59" fmla="*/ 4 h 1150"/>
                <a:gd name="T60" fmla="*/ 438 w 1008"/>
                <a:gd name="T61" fmla="*/ 20 h 1150"/>
                <a:gd name="T62" fmla="*/ 356 w 1008"/>
                <a:gd name="T63" fmla="*/ 46 h 1150"/>
                <a:gd name="T64" fmla="*/ 282 w 1008"/>
                <a:gd name="T65" fmla="*/ 84 h 1150"/>
                <a:gd name="T66" fmla="*/ 212 w 1008"/>
                <a:gd name="T67" fmla="*/ 132 h 1150"/>
                <a:gd name="T68" fmla="*/ 152 w 1008"/>
                <a:gd name="T69" fmla="*/ 190 h 1150"/>
                <a:gd name="T70" fmla="*/ 100 w 1008"/>
                <a:gd name="T71" fmla="*/ 254 h 1150"/>
                <a:gd name="T72" fmla="*/ 58 w 1008"/>
                <a:gd name="T73" fmla="*/ 326 h 1150"/>
                <a:gd name="T74" fmla="*/ 26 w 1008"/>
                <a:gd name="T75" fmla="*/ 404 h 1150"/>
                <a:gd name="T76" fmla="*/ 6 w 1008"/>
                <a:gd name="T77" fmla="*/ 488 h 1150"/>
                <a:gd name="T78" fmla="*/ 0 w 1008"/>
                <a:gd name="T79" fmla="*/ 576 h 1150"/>
                <a:gd name="T80" fmla="*/ 4 w 1008"/>
                <a:gd name="T81" fmla="*/ 634 h 1150"/>
                <a:gd name="T82" fmla="*/ 18 w 1008"/>
                <a:gd name="T83" fmla="*/ 718 h 1150"/>
                <a:gd name="T84" fmla="*/ 46 w 1008"/>
                <a:gd name="T85" fmla="*/ 798 h 1150"/>
                <a:gd name="T86" fmla="*/ 84 w 1008"/>
                <a:gd name="T87" fmla="*/ 872 h 1150"/>
                <a:gd name="T88" fmla="*/ 134 w 1008"/>
                <a:gd name="T89" fmla="*/ 940 h 1150"/>
                <a:gd name="T90" fmla="*/ 192 w 1008"/>
                <a:gd name="T91" fmla="*/ 1000 h 1150"/>
                <a:gd name="T92" fmla="*/ 258 w 1008"/>
                <a:gd name="T93" fmla="*/ 1052 h 1150"/>
                <a:gd name="T94" fmla="*/ 330 w 1008"/>
                <a:gd name="T95" fmla="*/ 1092 h 1150"/>
                <a:gd name="T96" fmla="*/ 410 w 1008"/>
                <a:gd name="T97" fmla="*/ 1124 h 1150"/>
                <a:gd name="T98" fmla="*/ 494 w 1008"/>
                <a:gd name="T99" fmla="*/ 1142 h 1150"/>
                <a:gd name="T100" fmla="*/ 584 w 1008"/>
                <a:gd name="T101" fmla="*/ 1150 h 1150"/>
                <a:gd name="T102" fmla="*/ 646 w 1008"/>
                <a:gd name="T103" fmla="*/ 1146 h 1150"/>
                <a:gd name="T104" fmla="*/ 734 w 1008"/>
                <a:gd name="T105" fmla="*/ 1130 h 1150"/>
                <a:gd name="T106" fmla="*/ 818 w 1008"/>
                <a:gd name="T107" fmla="*/ 1100 h 1150"/>
                <a:gd name="T108" fmla="*/ 896 w 1008"/>
                <a:gd name="T109" fmla="*/ 1060 h 1150"/>
                <a:gd name="T110" fmla="*/ 966 w 1008"/>
                <a:gd name="T111" fmla="*/ 1008 h 1150"/>
                <a:gd name="T112" fmla="*/ 1008 w 1008"/>
                <a:gd name="T113" fmla="*/ 57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8" h="1150">
                  <a:moveTo>
                    <a:pt x="584" y="574"/>
                  </a:moveTo>
                  <a:lnTo>
                    <a:pt x="584" y="754"/>
                  </a:lnTo>
                  <a:lnTo>
                    <a:pt x="584" y="754"/>
                  </a:lnTo>
                  <a:lnTo>
                    <a:pt x="584" y="754"/>
                  </a:lnTo>
                  <a:lnTo>
                    <a:pt x="596" y="742"/>
                  </a:lnTo>
                  <a:lnTo>
                    <a:pt x="610" y="734"/>
                  </a:lnTo>
                  <a:lnTo>
                    <a:pt x="624" y="726"/>
                  </a:lnTo>
                  <a:lnTo>
                    <a:pt x="638" y="718"/>
                  </a:lnTo>
                  <a:lnTo>
                    <a:pt x="654" y="714"/>
                  </a:lnTo>
                  <a:lnTo>
                    <a:pt x="668" y="710"/>
                  </a:lnTo>
                  <a:lnTo>
                    <a:pt x="684" y="708"/>
                  </a:lnTo>
                  <a:lnTo>
                    <a:pt x="700" y="706"/>
                  </a:lnTo>
                  <a:lnTo>
                    <a:pt x="716" y="708"/>
                  </a:lnTo>
                  <a:lnTo>
                    <a:pt x="732" y="710"/>
                  </a:lnTo>
                  <a:lnTo>
                    <a:pt x="746" y="714"/>
                  </a:lnTo>
                  <a:lnTo>
                    <a:pt x="762" y="718"/>
                  </a:lnTo>
                  <a:lnTo>
                    <a:pt x="776" y="726"/>
                  </a:lnTo>
                  <a:lnTo>
                    <a:pt x="790" y="734"/>
                  </a:lnTo>
                  <a:lnTo>
                    <a:pt x="804" y="742"/>
                  </a:lnTo>
                  <a:lnTo>
                    <a:pt x="816" y="754"/>
                  </a:lnTo>
                  <a:lnTo>
                    <a:pt x="816" y="754"/>
                  </a:lnTo>
                  <a:lnTo>
                    <a:pt x="826" y="766"/>
                  </a:lnTo>
                  <a:lnTo>
                    <a:pt x="836" y="780"/>
                  </a:lnTo>
                  <a:lnTo>
                    <a:pt x="844" y="792"/>
                  </a:lnTo>
                  <a:lnTo>
                    <a:pt x="852" y="808"/>
                  </a:lnTo>
                  <a:lnTo>
                    <a:pt x="856" y="822"/>
                  </a:lnTo>
                  <a:lnTo>
                    <a:pt x="860" y="838"/>
                  </a:lnTo>
                  <a:lnTo>
                    <a:pt x="862" y="852"/>
                  </a:lnTo>
                  <a:lnTo>
                    <a:pt x="864" y="868"/>
                  </a:lnTo>
                  <a:lnTo>
                    <a:pt x="862" y="884"/>
                  </a:lnTo>
                  <a:lnTo>
                    <a:pt x="860" y="898"/>
                  </a:lnTo>
                  <a:lnTo>
                    <a:pt x="856" y="914"/>
                  </a:lnTo>
                  <a:lnTo>
                    <a:pt x="852" y="928"/>
                  </a:lnTo>
                  <a:lnTo>
                    <a:pt x="844" y="944"/>
                  </a:lnTo>
                  <a:lnTo>
                    <a:pt x="836" y="956"/>
                  </a:lnTo>
                  <a:lnTo>
                    <a:pt x="826" y="970"/>
                  </a:lnTo>
                  <a:lnTo>
                    <a:pt x="816" y="982"/>
                  </a:lnTo>
                  <a:lnTo>
                    <a:pt x="814" y="982"/>
                  </a:lnTo>
                  <a:lnTo>
                    <a:pt x="814" y="984"/>
                  </a:lnTo>
                  <a:lnTo>
                    <a:pt x="814" y="984"/>
                  </a:lnTo>
                  <a:lnTo>
                    <a:pt x="790" y="1006"/>
                  </a:lnTo>
                  <a:lnTo>
                    <a:pt x="762" y="1024"/>
                  </a:lnTo>
                  <a:lnTo>
                    <a:pt x="734" y="1040"/>
                  </a:lnTo>
                  <a:lnTo>
                    <a:pt x="706" y="1054"/>
                  </a:lnTo>
                  <a:lnTo>
                    <a:pt x="676" y="1064"/>
                  </a:lnTo>
                  <a:lnTo>
                    <a:pt x="646" y="1072"/>
                  </a:lnTo>
                  <a:lnTo>
                    <a:pt x="614" y="1076"/>
                  </a:lnTo>
                  <a:lnTo>
                    <a:pt x="584" y="1078"/>
                  </a:lnTo>
                  <a:lnTo>
                    <a:pt x="584" y="1078"/>
                  </a:lnTo>
                  <a:lnTo>
                    <a:pt x="552" y="1076"/>
                  </a:lnTo>
                  <a:lnTo>
                    <a:pt x="520" y="1072"/>
                  </a:lnTo>
                  <a:lnTo>
                    <a:pt x="490" y="1064"/>
                  </a:lnTo>
                  <a:lnTo>
                    <a:pt x="460" y="1054"/>
                  </a:lnTo>
                  <a:lnTo>
                    <a:pt x="432" y="1040"/>
                  </a:lnTo>
                  <a:lnTo>
                    <a:pt x="404" y="1024"/>
                  </a:lnTo>
                  <a:lnTo>
                    <a:pt x="376" y="1006"/>
                  </a:lnTo>
                  <a:lnTo>
                    <a:pt x="352" y="984"/>
                  </a:lnTo>
                  <a:lnTo>
                    <a:pt x="352" y="984"/>
                  </a:lnTo>
                  <a:lnTo>
                    <a:pt x="332" y="962"/>
                  </a:lnTo>
                  <a:lnTo>
                    <a:pt x="314" y="940"/>
                  </a:lnTo>
                  <a:lnTo>
                    <a:pt x="298" y="916"/>
                  </a:lnTo>
                  <a:lnTo>
                    <a:pt x="286" y="890"/>
                  </a:lnTo>
                  <a:lnTo>
                    <a:pt x="276" y="864"/>
                  </a:lnTo>
                  <a:lnTo>
                    <a:pt x="266" y="838"/>
                  </a:lnTo>
                  <a:lnTo>
                    <a:pt x="260" y="812"/>
                  </a:lnTo>
                  <a:lnTo>
                    <a:pt x="258" y="784"/>
                  </a:lnTo>
                  <a:lnTo>
                    <a:pt x="256" y="758"/>
                  </a:lnTo>
                  <a:lnTo>
                    <a:pt x="256" y="730"/>
                  </a:lnTo>
                  <a:lnTo>
                    <a:pt x="260" y="702"/>
                  </a:lnTo>
                  <a:lnTo>
                    <a:pt x="266" y="676"/>
                  </a:lnTo>
                  <a:lnTo>
                    <a:pt x="274" y="650"/>
                  </a:lnTo>
                  <a:lnTo>
                    <a:pt x="284" y="624"/>
                  </a:lnTo>
                  <a:lnTo>
                    <a:pt x="296" y="600"/>
                  </a:lnTo>
                  <a:lnTo>
                    <a:pt x="312" y="576"/>
                  </a:lnTo>
                  <a:lnTo>
                    <a:pt x="312" y="576"/>
                  </a:lnTo>
                  <a:lnTo>
                    <a:pt x="330" y="550"/>
                  </a:lnTo>
                  <a:lnTo>
                    <a:pt x="352" y="528"/>
                  </a:lnTo>
                  <a:lnTo>
                    <a:pt x="352" y="528"/>
                  </a:lnTo>
                  <a:lnTo>
                    <a:pt x="376" y="506"/>
                  </a:lnTo>
                  <a:lnTo>
                    <a:pt x="404" y="486"/>
                  </a:lnTo>
                  <a:lnTo>
                    <a:pt x="432" y="470"/>
                  </a:lnTo>
                  <a:lnTo>
                    <a:pt x="460" y="456"/>
                  </a:lnTo>
                  <a:lnTo>
                    <a:pt x="490" y="446"/>
                  </a:lnTo>
                  <a:lnTo>
                    <a:pt x="520" y="438"/>
                  </a:lnTo>
                  <a:lnTo>
                    <a:pt x="552" y="434"/>
                  </a:lnTo>
                  <a:lnTo>
                    <a:pt x="584" y="432"/>
                  </a:lnTo>
                  <a:lnTo>
                    <a:pt x="584" y="0"/>
                  </a:lnTo>
                  <a:lnTo>
                    <a:pt x="584" y="0"/>
                  </a:lnTo>
                  <a:lnTo>
                    <a:pt x="554" y="2"/>
                  </a:lnTo>
                  <a:lnTo>
                    <a:pt x="524" y="4"/>
                  </a:lnTo>
                  <a:lnTo>
                    <a:pt x="494" y="8"/>
                  </a:lnTo>
                  <a:lnTo>
                    <a:pt x="466" y="12"/>
                  </a:lnTo>
                  <a:lnTo>
                    <a:pt x="438" y="20"/>
                  </a:lnTo>
                  <a:lnTo>
                    <a:pt x="410" y="26"/>
                  </a:lnTo>
                  <a:lnTo>
                    <a:pt x="382" y="36"/>
                  </a:lnTo>
                  <a:lnTo>
                    <a:pt x="356" y="46"/>
                  </a:lnTo>
                  <a:lnTo>
                    <a:pt x="330" y="58"/>
                  </a:lnTo>
                  <a:lnTo>
                    <a:pt x="306" y="70"/>
                  </a:lnTo>
                  <a:lnTo>
                    <a:pt x="282" y="84"/>
                  </a:lnTo>
                  <a:lnTo>
                    <a:pt x="258" y="100"/>
                  </a:lnTo>
                  <a:lnTo>
                    <a:pt x="234" y="116"/>
                  </a:lnTo>
                  <a:lnTo>
                    <a:pt x="212" y="132"/>
                  </a:lnTo>
                  <a:lnTo>
                    <a:pt x="192" y="150"/>
                  </a:lnTo>
                  <a:lnTo>
                    <a:pt x="172" y="170"/>
                  </a:lnTo>
                  <a:lnTo>
                    <a:pt x="152" y="190"/>
                  </a:lnTo>
                  <a:lnTo>
                    <a:pt x="134" y="210"/>
                  </a:lnTo>
                  <a:lnTo>
                    <a:pt x="116" y="232"/>
                  </a:lnTo>
                  <a:lnTo>
                    <a:pt x="100" y="254"/>
                  </a:lnTo>
                  <a:lnTo>
                    <a:pt x="84" y="278"/>
                  </a:lnTo>
                  <a:lnTo>
                    <a:pt x="70" y="302"/>
                  </a:lnTo>
                  <a:lnTo>
                    <a:pt x="58" y="326"/>
                  </a:lnTo>
                  <a:lnTo>
                    <a:pt x="46" y="352"/>
                  </a:lnTo>
                  <a:lnTo>
                    <a:pt x="36" y="378"/>
                  </a:lnTo>
                  <a:lnTo>
                    <a:pt x="26" y="404"/>
                  </a:lnTo>
                  <a:lnTo>
                    <a:pt x="18" y="432"/>
                  </a:lnTo>
                  <a:lnTo>
                    <a:pt x="12" y="460"/>
                  </a:lnTo>
                  <a:lnTo>
                    <a:pt x="6" y="488"/>
                  </a:lnTo>
                  <a:lnTo>
                    <a:pt x="4" y="516"/>
                  </a:lnTo>
                  <a:lnTo>
                    <a:pt x="2" y="546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2" y="604"/>
                  </a:lnTo>
                  <a:lnTo>
                    <a:pt x="4" y="634"/>
                  </a:lnTo>
                  <a:lnTo>
                    <a:pt x="6" y="662"/>
                  </a:lnTo>
                  <a:lnTo>
                    <a:pt x="12" y="690"/>
                  </a:lnTo>
                  <a:lnTo>
                    <a:pt x="18" y="718"/>
                  </a:lnTo>
                  <a:lnTo>
                    <a:pt x="26" y="746"/>
                  </a:lnTo>
                  <a:lnTo>
                    <a:pt x="36" y="772"/>
                  </a:lnTo>
                  <a:lnTo>
                    <a:pt x="46" y="798"/>
                  </a:lnTo>
                  <a:lnTo>
                    <a:pt x="58" y="824"/>
                  </a:lnTo>
                  <a:lnTo>
                    <a:pt x="70" y="848"/>
                  </a:lnTo>
                  <a:lnTo>
                    <a:pt x="84" y="872"/>
                  </a:lnTo>
                  <a:lnTo>
                    <a:pt x="100" y="896"/>
                  </a:lnTo>
                  <a:lnTo>
                    <a:pt x="116" y="918"/>
                  </a:lnTo>
                  <a:lnTo>
                    <a:pt x="134" y="940"/>
                  </a:lnTo>
                  <a:lnTo>
                    <a:pt x="152" y="962"/>
                  </a:lnTo>
                  <a:lnTo>
                    <a:pt x="172" y="982"/>
                  </a:lnTo>
                  <a:lnTo>
                    <a:pt x="192" y="1000"/>
                  </a:lnTo>
                  <a:lnTo>
                    <a:pt x="212" y="1018"/>
                  </a:lnTo>
                  <a:lnTo>
                    <a:pt x="234" y="1036"/>
                  </a:lnTo>
                  <a:lnTo>
                    <a:pt x="258" y="1052"/>
                  </a:lnTo>
                  <a:lnTo>
                    <a:pt x="282" y="1066"/>
                  </a:lnTo>
                  <a:lnTo>
                    <a:pt x="306" y="1080"/>
                  </a:lnTo>
                  <a:lnTo>
                    <a:pt x="330" y="1092"/>
                  </a:lnTo>
                  <a:lnTo>
                    <a:pt x="356" y="1104"/>
                  </a:lnTo>
                  <a:lnTo>
                    <a:pt x="382" y="1114"/>
                  </a:lnTo>
                  <a:lnTo>
                    <a:pt x="410" y="1124"/>
                  </a:lnTo>
                  <a:lnTo>
                    <a:pt x="438" y="1132"/>
                  </a:lnTo>
                  <a:lnTo>
                    <a:pt x="466" y="1138"/>
                  </a:lnTo>
                  <a:lnTo>
                    <a:pt x="494" y="1142"/>
                  </a:lnTo>
                  <a:lnTo>
                    <a:pt x="524" y="1146"/>
                  </a:lnTo>
                  <a:lnTo>
                    <a:pt x="554" y="1148"/>
                  </a:lnTo>
                  <a:lnTo>
                    <a:pt x="584" y="1150"/>
                  </a:lnTo>
                  <a:lnTo>
                    <a:pt x="584" y="1150"/>
                  </a:lnTo>
                  <a:lnTo>
                    <a:pt x="614" y="1148"/>
                  </a:lnTo>
                  <a:lnTo>
                    <a:pt x="646" y="1146"/>
                  </a:lnTo>
                  <a:lnTo>
                    <a:pt x="676" y="1142"/>
                  </a:lnTo>
                  <a:lnTo>
                    <a:pt x="706" y="1136"/>
                  </a:lnTo>
                  <a:lnTo>
                    <a:pt x="734" y="1130"/>
                  </a:lnTo>
                  <a:lnTo>
                    <a:pt x="764" y="1122"/>
                  </a:lnTo>
                  <a:lnTo>
                    <a:pt x="792" y="1112"/>
                  </a:lnTo>
                  <a:lnTo>
                    <a:pt x="818" y="1100"/>
                  </a:lnTo>
                  <a:lnTo>
                    <a:pt x="846" y="1088"/>
                  </a:lnTo>
                  <a:lnTo>
                    <a:pt x="872" y="1074"/>
                  </a:lnTo>
                  <a:lnTo>
                    <a:pt x="896" y="1060"/>
                  </a:lnTo>
                  <a:lnTo>
                    <a:pt x="920" y="1044"/>
                  </a:lnTo>
                  <a:lnTo>
                    <a:pt x="944" y="1026"/>
                  </a:lnTo>
                  <a:lnTo>
                    <a:pt x="966" y="1008"/>
                  </a:lnTo>
                  <a:lnTo>
                    <a:pt x="988" y="988"/>
                  </a:lnTo>
                  <a:lnTo>
                    <a:pt x="1008" y="968"/>
                  </a:lnTo>
                  <a:lnTo>
                    <a:pt x="1008" y="574"/>
                  </a:lnTo>
                  <a:lnTo>
                    <a:pt x="584" y="5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2" name="Freeform 20"/>
            <p:cNvSpPr>
              <a:spLocks noEditPoints="1"/>
            </p:cNvSpPr>
            <p:nvPr/>
          </p:nvSpPr>
          <p:spPr bwMode="auto">
            <a:xfrm>
              <a:off x="1428" y="2425"/>
              <a:ext cx="2328" cy="384"/>
            </a:xfrm>
            <a:custGeom>
              <a:avLst/>
              <a:gdLst>
                <a:gd name="T0" fmla="*/ 2222 w 2328"/>
                <a:gd name="T1" fmla="*/ 266 h 384"/>
                <a:gd name="T2" fmla="*/ 2204 w 2328"/>
                <a:gd name="T3" fmla="*/ 300 h 384"/>
                <a:gd name="T4" fmla="*/ 2156 w 2328"/>
                <a:gd name="T5" fmla="*/ 312 h 384"/>
                <a:gd name="T6" fmla="*/ 2076 w 2328"/>
                <a:gd name="T7" fmla="*/ 62 h 384"/>
                <a:gd name="T8" fmla="*/ 2144 w 2328"/>
                <a:gd name="T9" fmla="*/ 158 h 384"/>
                <a:gd name="T10" fmla="*/ 2182 w 2328"/>
                <a:gd name="T11" fmla="*/ 162 h 384"/>
                <a:gd name="T12" fmla="*/ 2214 w 2328"/>
                <a:gd name="T13" fmla="*/ 180 h 384"/>
                <a:gd name="T14" fmla="*/ 2224 w 2328"/>
                <a:gd name="T15" fmla="*/ 222 h 384"/>
                <a:gd name="T16" fmla="*/ 1686 w 2328"/>
                <a:gd name="T17" fmla="*/ 108 h 384"/>
                <a:gd name="T18" fmla="*/ 1630 w 2328"/>
                <a:gd name="T19" fmla="*/ 108 h 384"/>
                <a:gd name="T20" fmla="*/ 1732 w 2328"/>
                <a:gd name="T21" fmla="*/ 62 h 384"/>
                <a:gd name="T22" fmla="*/ 1278 w 2328"/>
                <a:gd name="T23" fmla="*/ 222 h 384"/>
                <a:gd name="T24" fmla="*/ 1266 w 2328"/>
                <a:gd name="T25" fmla="*/ 266 h 384"/>
                <a:gd name="T26" fmla="*/ 1230 w 2328"/>
                <a:gd name="T27" fmla="*/ 284 h 384"/>
                <a:gd name="T28" fmla="*/ 1194 w 2328"/>
                <a:gd name="T29" fmla="*/ 312 h 384"/>
                <a:gd name="T30" fmla="*/ 1136 w 2328"/>
                <a:gd name="T31" fmla="*/ 286 h 384"/>
                <a:gd name="T32" fmla="*/ 1084 w 2328"/>
                <a:gd name="T33" fmla="*/ 280 h 384"/>
                <a:gd name="T34" fmla="*/ 1056 w 2328"/>
                <a:gd name="T35" fmla="*/ 254 h 384"/>
                <a:gd name="T36" fmla="*/ 1052 w 2328"/>
                <a:gd name="T37" fmla="*/ 144 h 384"/>
                <a:gd name="T38" fmla="*/ 1056 w 2328"/>
                <a:gd name="T39" fmla="*/ 112 h 384"/>
                <a:gd name="T40" fmla="*/ 1082 w 2328"/>
                <a:gd name="T41" fmla="*/ 88 h 384"/>
                <a:gd name="T42" fmla="*/ 1136 w 2328"/>
                <a:gd name="T43" fmla="*/ 80 h 384"/>
                <a:gd name="T44" fmla="*/ 1194 w 2328"/>
                <a:gd name="T45" fmla="*/ 80 h 384"/>
                <a:gd name="T46" fmla="*/ 1232 w 2328"/>
                <a:gd name="T47" fmla="*/ 84 h 384"/>
                <a:gd name="T48" fmla="*/ 1266 w 2328"/>
                <a:gd name="T49" fmla="*/ 102 h 384"/>
                <a:gd name="T50" fmla="*/ 1278 w 2328"/>
                <a:gd name="T51" fmla="*/ 144 h 384"/>
                <a:gd name="T52" fmla="*/ 662 w 2328"/>
                <a:gd name="T53" fmla="*/ 108 h 384"/>
                <a:gd name="T54" fmla="*/ 734 w 2328"/>
                <a:gd name="T55" fmla="*/ 206 h 384"/>
                <a:gd name="T56" fmla="*/ 742 w 2328"/>
                <a:gd name="T57" fmla="*/ 264 h 384"/>
                <a:gd name="T58" fmla="*/ 600 w 2328"/>
                <a:gd name="T59" fmla="*/ 62 h 384"/>
                <a:gd name="T60" fmla="*/ 252 w 2328"/>
                <a:gd name="T61" fmla="*/ 312 h 384"/>
                <a:gd name="T62" fmla="*/ 164 w 2328"/>
                <a:gd name="T63" fmla="*/ 202 h 384"/>
                <a:gd name="T64" fmla="*/ 104 w 2328"/>
                <a:gd name="T65" fmla="*/ 62 h 384"/>
                <a:gd name="T66" fmla="*/ 194 w 2328"/>
                <a:gd name="T67" fmla="*/ 158 h 384"/>
                <a:gd name="T68" fmla="*/ 252 w 2328"/>
                <a:gd name="T69" fmla="*/ 312 h 384"/>
                <a:gd name="T70" fmla="*/ 0 w 2328"/>
                <a:gd name="T71" fmla="*/ 384 h 384"/>
                <a:gd name="T72" fmla="*/ 1108 w 2328"/>
                <a:gd name="T73" fmla="*/ 142 h 384"/>
                <a:gd name="T74" fmla="*/ 1110 w 2328"/>
                <a:gd name="T75" fmla="*/ 232 h 384"/>
                <a:gd name="T76" fmla="*/ 1126 w 2328"/>
                <a:gd name="T77" fmla="*/ 240 h 384"/>
                <a:gd name="T78" fmla="*/ 1126 w 2328"/>
                <a:gd name="T79" fmla="*/ 124 h 384"/>
                <a:gd name="T80" fmla="*/ 1112 w 2328"/>
                <a:gd name="T81" fmla="*/ 128 h 384"/>
                <a:gd name="T82" fmla="*/ 1202 w 2328"/>
                <a:gd name="T83" fmla="*/ 124 h 384"/>
                <a:gd name="T84" fmla="*/ 1202 w 2328"/>
                <a:gd name="T85" fmla="*/ 240 h 384"/>
                <a:gd name="T86" fmla="*/ 1216 w 2328"/>
                <a:gd name="T87" fmla="*/ 238 h 384"/>
                <a:gd name="T88" fmla="*/ 1220 w 2328"/>
                <a:gd name="T89" fmla="*/ 142 h 384"/>
                <a:gd name="T90" fmla="*/ 1216 w 2328"/>
                <a:gd name="T91" fmla="*/ 128 h 384"/>
                <a:gd name="T92" fmla="*/ 2148 w 2328"/>
                <a:gd name="T93" fmla="*/ 202 h 384"/>
                <a:gd name="T94" fmla="*/ 2148 w 2328"/>
                <a:gd name="T95" fmla="*/ 268 h 384"/>
                <a:gd name="T96" fmla="*/ 2162 w 2328"/>
                <a:gd name="T97" fmla="*/ 264 h 384"/>
                <a:gd name="T98" fmla="*/ 2166 w 2328"/>
                <a:gd name="T99" fmla="*/ 220 h 384"/>
                <a:gd name="T100" fmla="*/ 2162 w 2328"/>
                <a:gd name="T101" fmla="*/ 20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28" h="384">
                  <a:moveTo>
                    <a:pt x="2224" y="248"/>
                  </a:moveTo>
                  <a:lnTo>
                    <a:pt x="2224" y="248"/>
                  </a:lnTo>
                  <a:lnTo>
                    <a:pt x="2222" y="266"/>
                  </a:lnTo>
                  <a:lnTo>
                    <a:pt x="2220" y="280"/>
                  </a:lnTo>
                  <a:lnTo>
                    <a:pt x="2212" y="292"/>
                  </a:lnTo>
                  <a:lnTo>
                    <a:pt x="2204" y="300"/>
                  </a:lnTo>
                  <a:lnTo>
                    <a:pt x="2192" y="306"/>
                  </a:lnTo>
                  <a:lnTo>
                    <a:pt x="2176" y="310"/>
                  </a:lnTo>
                  <a:lnTo>
                    <a:pt x="2156" y="312"/>
                  </a:lnTo>
                  <a:lnTo>
                    <a:pt x="2134" y="312"/>
                  </a:lnTo>
                  <a:lnTo>
                    <a:pt x="2076" y="312"/>
                  </a:lnTo>
                  <a:lnTo>
                    <a:pt x="2076" y="62"/>
                  </a:lnTo>
                  <a:lnTo>
                    <a:pt x="2134" y="62"/>
                  </a:lnTo>
                  <a:lnTo>
                    <a:pt x="2134" y="158"/>
                  </a:lnTo>
                  <a:lnTo>
                    <a:pt x="2144" y="158"/>
                  </a:lnTo>
                  <a:lnTo>
                    <a:pt x="2144" y="158"/>
                  </a:lnTo>
                  <a:lnTo>
                    <a:pt x="2164" y="158"/>
                  </a:lnTo>
                  <a:lnTo>
                    <a:pt x="2182" y="162"/>
                  </a:lnTo>
                  <a:lnTo>
                    <a:pt x="2196" y="166"/>
                  </a:lnTo>
                  <a:lnTo>
                    <a:pt x="2206" y="172"/>
                  </a:lnTo>
                  <a:lnTo>
                    <a:pt x="2214" y="180"/>
                  </a:lnTo>
                  <a:lnTo>
                    <a:pt x="2220" y="190"/>
                  </a:lnTo>
                  <a:lnTo>
                    <a:pt x="2224" y="204"/>
                  </a:lnTo>
                  <a:lnTo>
                    <a:pt x="2224" y="222"/>
                  </a:lnTo>
                  <a:lnTo>
                    <a:pt x="2224" y="248"/>
                  </a:lnTo>
                  <a:close/>
                  <a:moveTo>
                    <a:pt x="1732" y="108"/>
                  </a:moveTo>
                  <a:lnTo>
                    <a:pt x="1686" y="108"/>
                  </a:lnTo>
                  <a:lnTo>
                    <a:pt x="1686" y="312"/>
                  </a:lnTo>
                  <a:lnTo>
                    <a:pt x="1630" y="312"/>
                  </a:lnTo>
                  <a:lnTo>
                    <a:pt x="1630" y="108"/>
                  </a:lnTo>
                  <a:lnTo>
                    <a:pt x="1582" y="108"/>
                  </a:lnTo>
                  <a:lnTo>
                    <a:pt x="1582" y="62"/>
                  </a:lnTo>
                  <a:lnTo>
                    <a:pt x="1732" y="62"/>
                  </a:lnTo>
                  <a:lnTo>
                    <a:pt x="1732" y="108"/>
                  </a:lnTo>
                  <a:close/>
                  <a:moveTo>
                    <a:pt x="1278" y="222"/>
                  </a:moveTo>
                  <a:lnTo>
                    <a:pt x="1278" y="222"/>
                  </a:lnTo>
                  <a:lnTo>
                    <a:pt x="1276" y="240"/>
                  </a:lnTo>
                  <a:lnTo>
                    <a:pt x="1272" y="254"/>
                  </a:lnTo>
                  <a:lnTo>
                    <a:pt x="1266" y="266"/>
                  </a:lnTo>
                  <a:lnTo>
                    <a:pt x="1258" y="274"/>
                  </a:lnTo>
                  <a:lnTo>
                    <a:pt x="1246" y="280"/>
                  </a:lnTo>
                  <a:lnTo>
                    <a:pt x="1230" y="284"/>
                  </a:lnTo>
                  <a:lnTo>
                    <a:pt x="1214" y="286"/>
                  </a:lnTo>
                  <a:lnTo>
                    <a:pt x="1194" y="286"/>
                  </a:lnTo>
                  <a:lnTo>
                    <a:pt x="1194" y="312"/>
                  </a:lnTo>
                  <a:lnTo>
                    <a:pt x="1136" y="312"/>
                  </a:lnTo>
                  <a:lnTo>
                    <a:pt x="1136" y="286"/>
                  </a:lnTo>
                  <a:lnTo>
                    <a:pt x="1136" y="286"/>
                  </a:lnTo>
                  <a:lnTo>
                    <a:pt x="1116" y="286"/>
                  </a:lnTo>
                  <a:lnTo>
                    <a:pt x="1098" y="284"/>
                  </a:lnTo>
                  <a:lnTo>
                    <a:pt x="1084" y="280"/>
                  </a:lnTo>
                  <a:lnTo>
                    <a:pt x="1072" y="274"/>
                  </a:lnTo>
                  <a:lnTo>
                    <a:pt x="1062" y="266"/>
                  </a:lnTo>
                  <a:lnTo>
                    <a:pt x="1056" y="254"/>
                  </a:lnTo>
                  <a:lnTo>
                    <a:pt x="1052" y="240"/>
                  </a:lnTo>
                  <a:lnTo>
                    <a:pt x="1052" y="222"/>
                  </a:lnTo>
                  <a:lnTo>
                    <a:pt x="1052" y="144"/>
                  </a:lnTo>
                  <a:lnTo>
                    <a:pt x="1052" y="144"/>
                  </a:lnTo>
                  <a:lnTo>
                    <a:pt x="1052" y="128"/>
                  </a:lnTo>
                  <a:lnTo>
                    <a:pt x="1056" y="112"/>
                  </a:lnTo>
                  <a:lnTo>
                    <a:pt x="1062" y="102"/>
                  </a:lnTo>
                  <a:lnTo>
                    <a:pt x="1072" y="94"/>
                  </a:lnTo>
                  <a:lnTo>
                    <a:pt x="1082" y="88"/>
                  </a:lnTo>
                  <a:lnTo>
                    <a:pt x="1098" y="84"/>
                  </a:lnTo>
                  <a:lnTo>
                    <a:pt x="1116" y="82"/>
                  </a:lnTo>
                  <a:lnTo>
                    <a:pt x="1136" y="80"/>
                  </a:lnTo>
                  <a:lnTo>
                    <a:pt x="1136" y="62"/>
                  </a:lnTo>
                  <a:lnTo>
                    <a:pt x="1194" y="62"/>
                  </a:lnTo>
                  <a:lnTo>
                    <a:pt x="1194" y="80"/>
                  </a:lnTo>
                  <a:lnTo>
                    <a:pt x="1194" y="80"/>
                  </a:lnTo>
                  <a:lnTo>
                    <a:pt x="1214" y="82"/>
                  </a:lnTo>
                  <a:lnTo>
                    <a:pt x="1232" y="84"/>
                  </a:lnTo>
                  <a:lnTo>
                    <a:pt x="1246" y="88"/>
                  </a:lnTo>
                  <a:lnTo>
                    <a:pt x="1258" y="94"/>
                  </a:lnTo>
                  <a:lnTo>
                    <a:pt x="1266" y="102"/>
                  </a:lnTo>
                  <a:lnTo>
                    <a:pt x="1272" y="112"/>
                  </a:lnTo>
                  <a:lnTo>
                    <a:pt x="1276" y="128"/>
                  </a:lnTo>
                  <a:lnTo>
                    <a:pt x="1278" y="144"/>
                  </a:lnTo>
                  <a:lnTo>
                    <a:pt x="1278" y="222"/>
                  </a:lnTo>
                  <a:close/>
                  <a:moveTo>
                    <a:pt x="742" y="108"/>
                  </a:moveTo>
                  <a:lnTo>
                    <a:pt x="662" y="108"/>
                  </a:lnTo>
                  <a:lnTo>
                    <a:pt x="662" y="158"/>
                  </a:lnTo>
                  <a:lnTo>
                    <a:pt x="734" y="158"/>
                  </a:lnTo>
                  <a:lnTo>
                    <a:pt x="734" y="206"/>
                  </a:lnTo>
                  <a:lnTo>
                    <a:pt x="662" y="206"/>
                  </a:lnTo>
                  <a:lnTo>
                    <a:pt x="662" y="264"/>
                  </a:lnTo>
                  <a:lnTo>
                    <a:pt x="742" y="264"/>
                  </a:lnTo>
                  <a:lnTo>
                    <a:pt x="742" y="312"/>
                  </a:lnTo>
                  <a:lnTo>
                    <a:pt x="600" y="312"/>
                  </a:lnTo>
                  <a:lnTo>
                    <a:pt x="600" y="62"/>
                  </a:lnTo>
                  <a:lnTo>
                    <a:pt x="742" y="62"/>
                  </a:lnTo>
                  <a:lnTo>
                    <a:pt x="742" y="108"/>
                  </a:lnTo>
                  <a:close/>
                  <a:moveTo>
                    <a:pt x="252" y="312"/>
                  </a:moveTo>
                  <a:lnTo>
                    <a:pt x="194" y="312"/>
                  </a:lnTo>
                  <a:lnTo>
                    <a:pt x="194" y="202"/>
                  </a:lnTo>
                  <a:lnTo>
                    <a:pt x="164" y="202"/>
                  </a:lnTo>
                  <a:lnTo>
                    <a:pt x="164" y="312"/>
                  </a:lnTo>
                  <a:lnTo>
                    <a:pt x="104" y="312"/>
                  </a:lnTo>
                  <a:lnTo>
                    <a:pt x="104" y="62"/>
                  </a:lnTo>
                  <a:lnTo>
                    <a:pt x="164" y="62"/>
                  </a:lnTo>
                  <a:lnTo>
                    <a:pt x="164" y="158"/>
                  </a:lnTo>
                  <a:lnTo>
                    <a:pt x="194" y="158"/>
                  </a:lnTo>
                  <a:lnTo>
                    <a:pt x="194" y="62"/>
                  </a:lnTo>
                  <a:lnTo>
                    <a:pt x="252" y="62"/>
                  </a:lnTo>
                  <a:lnTo>
                    <a:pt x="252" y="312"/>
                  </a:lnTo>
                  <a:close/>
                  <a:moveTo>
                    <a:pt x="2328" y="0"/>
                  </a:moveTo>
                  <a:lnTo>
                    <a:pt x="0" y="0"/>
                  </a:lnTo>
                  <a:lnTo>
                    <a:pt x="0" y="384"/>
                  </a:lnTo>
                  <a:lnTo>
                    <a:pt x="2328" y="384"/>
                  </a:lnTo>
                  <a:lnTo>
                    <a:pt x="2328" y="0"/>
                  </a:lnTo>
                  <a:close/>
                  <a:moveTo>
                    <a:pt x="1108" y="142"/>
                  </a:moveTo>
                  <a:lnTo>
                    <a:pt x="1108" y="224"/>
                  </a:lnTo>
                  <a:lnTo>
                    <a:pt x="1108" y="224"/>
                  </a:lnTo>
                  <a:lnTo>
                    <a:pt x="1110" y="232"/>
                  </a:lnTo>
                  <a:lnTo>
                    <a:pt x="1112" y="238"/>
                  </a:lnTo>
                  <a:lnTo>
                    <a:pt x="1118" y="240"/>
                  </a:lnTo>
                  <a:lnTo>
                    <a:pt x="1126" y="240"/>
                  </a:lnTo>
                  <a:lnTo>
                    <a:pt x="1136" y="240"/>
                  </a:lnTo>
                  <a:lnTo>
                    <a:pt x="1136" y="124"/>
                  </a:lnTo>
                  <a:lnTo>
                    <a:pt x="1126" y="124"/>
                  </a:lnTo>
                  <a:lnTo>
                    <a:pt x="1126" y="124"/>
                  </a:lnTo>
                  <a:lnTo>
                    <a:pt x="1118" y="126"/>
                  </a:lnTo>
                  <a:lnTo>
                    <a:pt x="1112" y="128"/>
                  </a:lnTo>
                  <a:lnTo>
                    <a:pt x="1110" y="134"/>
                  </a:lnTo>
                  <a:lnTo>
                    <a:pt x="1108" y="142"/>
                  </a:lnTo>
                  <a:close/>
                  <a:moveTo>
                    <a:pt x="1202" y="124"/>
                  </a:moveTo>
                  <a:lnTo>
                    <a:pt x="1194" y="124"/>
                  </a:lnTo>
                  <a:lnTo>
                    <a:pt x="1194" y="240"/>
                  </a:lnTo>
                  <a:lnTo>
                    <a:pt x="1202" y="240"/>
                  </a:lnTo>
                  <a:lnTo>
                    <a:pt x="1202" y="240"/>
                  </a:lnTo>
                  <a:lnTo>
                    <a:pt x="1210" y="240"/>
                  </a:lnTo>
                  <a:lnTo>
                    <a:pt x="1216" y="238"/>
                  </a:lnTo>
                  <a:lnTo>
                    <a:pt x="1220" y="232"/>
                  </a:lnTo>
                  <a:lnTo>
                    <a:pt x="1220" y="222"/>
                  </a:lnTo>
                  <a:lnTo>
                    <a:pt x="1220" y="142"/>
                  </a:lnTo>
                  <a:lnTo>
                    <a:pt x="1220" y="142"/>
                  </a:lnTo>
                  <a:lnTo>
                    <a:pt x="1220" y="134"/>
                  </a:lnTo>
                  <a:lnTo>
                    <a:pt x="1216" y="128"/>
                  </a:lnTo>
                  <a:lnTo>
                    <a:pt x="1210" y="126"/>
                  </a:lnTo>
                  <a:lnTo>
                    <a:pt x="1202" y="124"/>
                  </a:lnTo>
                  <a:close/>
                  <a:moveTo>
                    <a:pt x="2148" y="202"/>
                  </a:moveTo>
                  <a:lnTo>
                    <a:pt x="2134" y="202"/>
                  </a:lnTo>
                  <a:lnTo>
                    <a:pt x="2134" y="268"/>
                  </a:lnTo>
                  <a:lnTo>
                    <a:pt x="2148" y="268"/>
                  </a:lnTo>
                  <a:lnTo>
                    <a:pt x="2148" y="268"/>
                  </a:lnTo>
                  <a:lnTo>
                    <a:pt x="2156" y="266"/>
                  </a:lnTo>
                  <a:lnTo>
                    <a:pt x="2162" y="264"/>
                  </a:lnTo>
                  <a:lnTo>
                    <a:pt x="2164" y="258"/>
                  </a:lnTo>
                  <a:lnTo>
                    <a:pt x="2166" y="250"/>
                  </a:lnTo>
                  <a:lnTo>
                    <a:pt x="2166" y="220"/>
                  </a:lnTo>
                  <a:lnTo>
                    <a:pt x="2166" y="220"/>
                  </a:lnTo>
                  <a:lnTo>
                    <a:pt x="2164" y="212"/>
                  </a:lnTo>
                  <a:lnTo>
                    <a:pt x="2162" y="206"/>
                  </a:lnTo>
                  <a:lnTo>
                    <a:pt x="2156" y="204"/>
                  </a:lnTo>
                  <a:lnTo>
                    <a:pt x="2148" y="2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3" name="Freeform 27"/>
            <p:cNvSpPr>
              <a:spLocks/>
            </p:cNvSpPr>
            <p:nvPr/>
          </p:nvSpPr>
          <p:spPr bwMode="auto">
            <a:xfrm>
              <a:off x="2536" y="2549"/>
              <a:ext cx="28" cy="116"/>
            </a:xfrm>
            <a:custGeom>
              <a:avLst/>
              <a:gdLst>
                <a:gd name="T0" fmla="*/ 0 w 28"/>
                <a:gd name="T1" fmla="*/ 18 h 116"/>
                <a:gd name="T2" fmla="*/ 0 w 28"/>
                <a:gd name="T3" fmla="*/ 100 h 116"/>
                <a:gd name="T4" fmla="*/ 0 w 28"/>
                <a:gd name="T5" fmla="*/ 100 h 116"/>
                <a:gd name="T6" fmla="*/ 2 w 28"/>
                <a:gd name="T7" fmla="*/ 108 h 116"/>
                <a:gd name="T8" fmla="*/ 4 w 28"/>
                <a:gd name="T9" fmla="*/ 114 h 116"/>
                <a:gd name="T10" fmla="*/ 10 w 28"/>
                <a:gd name="T11" fmla="*/ 116 h 116"/>
                <a:gd name="T12" fmla="*/ 18 w 28"/>
                <a:gd name="T13" fmla="*/ 116 h 116"/>
                <a:gd name="T14" fmla="*/ 28 w 28"/>
                <a:gd name="T15" fmla="*/ 116 h 116"/>
                <a:gd name="T16" fmla="*/ 28 w 28"/>
                <a:gd name="T17" fmla="*/ 0 h 116"/>
                <a:gd name="T18" fmla="*/ 18 w 28"/>
                <a:gd name="T19" fmla="*/ 0 h 116"/>
                <a:gd name="T20" fmla="*/ 18 w 28"/>
                <a:gd name="T21" fmla="*/ 0 h 116"/>
                <a:gd name="T22" fmla="*/ 10 w 28"/>
                <a:gd name="T23" fmla="*/ 2 h 116"/>
                <a:gd name="T24" fmla="*/ 4 w 28"/>
                <a:gd name="T25" fmla="*/ 4 h 116"/>
                <a:gd name="T26" fmla="*/ 2 w 28"/>
                <a:gd name="T27" fmla="*/ 10 h 116"/>
                <a:gd name="T28" fmla="*/ 0 w 28"/>
                <a:gd name="T29" fmla="*/ 1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16">
                  <a:moveTo>
                    <a:pt x="0" y="18"/>
                  </a:moveTo>
                  <a:lnTo>
                    <a:pt x="0" y="100"/>
                  </a:lnTo>
                  <a:lnTo>
                    <a:pt x="0" y="100"/>
                  </a:lnTo>
                  <a:lnTo>
                    <a:pt x="2" y="108"/>
                  </a:lnTo>
                  <a:lnTo>
                    <a:pt x="4" y="114"/>
                  </a:lnTo>
                  <a:lnTo>
                    <a:pt x="10" y="116"/>
                  </a:lnTo>
                  <a:lnTo>
                    <a:pt x="18" y="116"/>
                  </a:lnTo>
                  <a:lnTo>
                    <a:pt x="28" y="116"/>
                  </a:lnTo>
                  <a:lnTo>
                    <a:pt x="2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8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2622" y="2549"/>
              <a:ext cx="26" cy="116"/>
            </a:xfrm>
            <a:custGeom>
              <a:avLst/>
              <a:gdLst>
                <a:gd name="T0" fmla="*/ 8 w 26"/>
                <a:gd name="T1" fmla="*/ 0 h 116"/>
                <a:gd name="T2" fmla="*/ 0 w 26"/>
                <a:gd name="T3" fmla="*/ 0 h 116"/>
                <a:gd name="T4" fmla="*/ 0 w 26"/>
                <a:gd name="T5" fmla="*/ 116 h 116"/>
                <a:gd name="T6" fmla="*/ 8 w 26"/>
                <a:gd name="T7" fmla="*/ 116 h 116"/>
                <a:gd name="T8" fmla="*/ 8 w 26"/>
                <a:gd name="T9" fmla="*/ 116 h 116"/>
                <a:gd name="T10" fmla="*/ 16 w 26"/>
                <a:gd name="T11" fmla="*/ 116 h 116"/>
                <a:gd name="T12" fmla="*/ 22 w 26"/>
                <a:gd name="T13" fmla="*/ 114 h 116"/>
                <a:gd name="T14" fmla="*/ 26 w 26"/>
                <a:gd name="T15" fmla="*/ 108 h 116"/>
                <a:gd name="T16" fmla="*/ 26 w 26"/>
                <a:gd name="T17" fmla="*/ 98 h 116"/>
                <a:gd name="T18" fmla="*/ 26 w 26"/>
                <a:gd name="T19" fmla="*/ 18 h 116"/>
                <a:gd name="T20" fmla="*/ 26 w 26"/>
                <a:gd name="T21" fmla="*/ 18 h 116"/>
                <a:gd name="T22" fmla="*/ 26 w 26"/>
                <a:gd name="T23" fmla="*/ 10 h 116"/>
                <a:gd name="T24" fmla="*/ 22 w 26"/>
                <a:gd name="T25" fmla="*/ 4 h 116"/>
                <a:gd name="T26" fmla="*/ 16 w 26"/>
                <a:gd name="T27" fmla="*/ 2 h 116"/>
                <a:gd name="T28" fmla="*/ 8 w 26"/>
                <a:gd name="T2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116">
                  <a:moveTo>
                    <a:pt x="8" y="0"/>
                  </a:moveTo>
                  <a:lnTo>
                    <a:pt x="0" y="0"/>
                  </a:lnTo>
                  <a:lnTo>
                    <a:pt x="0" y="116"/>
                  </a:lnTo>
                  <a:lnTo>
                    <a:pt x="8" y="116"/>
                  </a:lnTo>
                  <a:lnTo>
                    <a:pt x="8" y="116"/>
                  </a:lnTo>
                  <a:lnTo>
                    <a:pt x="16" y="116"/>
                  </a:lnTo>
                  <a:lnTo>
                    <a:pt x="22" y="114"/>
                  </a:lnTo>
                  <a:lnTo>
                    <a:pt x="26" y="108"/>
                  </a:lnTo>
                  <a:lnTo>
                    <a:pt x="26" y="9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6" y="10"/>
                  </a:lnTo>
                  <a:lnTo>
                    <a:pt x="22" y="4"/>
                  </a:lnTo>
                  <a:lnTo>
                    <a:pt x="16" y="2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3562" y="2627"/>
              <a:ext cx="32" cy="66"/>
            </a:xfrm>
            <a:custGeom>
              <a:avLst/>
              <a:gdLst>
                <a:gd name="T0" fmla="*/ 14 w 32"/>
                <a:gd name="T1" fmla="*/ 0 h 66"/>
                <a:gd name="T2" fmla="*/ 0 w 32"/>
                <a:gd name="T3" fmla="*/ 0 h 66"/>
                <a:gd name="T4" fmla="*/ 0 w 32"/>
                <a:gd name="T5" fmla="*/ 66 h 66"/>
                <a:gd name="T6" fmla="*/ 14 w 32"/>
                <a:gd name="T7" fmla="*/ 66 h 66"/>
                <a:gd name="T8" fmla="*/ 14 w 32"/>
                <a:gd name="T9" fmla="*/ 66 h 66"/>
                <a:gd name="T10" fmla="*/ 22 w 32"/>
                <a:gd name="T11" fmla="*/ 64 h 66"/>
                <a:gd name="T12" fmla="*/ 28 w 32"/>
                <a:gd name="T13" fmla="*/ 62 h 66"/>
                <a:gd name="T14" fmla="*/ 30 w 32"/>
                <a:gd name="T15" fmla="*/ 56 h 66"/>
                <a:gd name="T16" fmla="*/ 32 w 32"/>
                <a:gd name="T17" fmla="*/ 48 h 66"/>
                <a:gd name="T18" fmla="*/ 32 w 32"/>
                <a:gd name="T19" fmla="*/ 18 h 66"/>
                <a:gd name="T20" fmla="*/ 32 w 32"/>
                <a:gd name="T21" fmla="*/ 18 h 66"/>
                <a:gd name="T22" fmla="*/ 30 w 32"/>
                <a:gd name="T23" fmla="*/ 10 h 66"/>
                <a:gd name="T24" fmla="*/ 28 w 32"/>
                <a:gd name="T25" fmla="*/ 4 h 66"/>
                <a:gd name="T26" fmla="*/ 22 w 32"/>
                <a:gd name="T27" fmla="*/ 2 h 66"/>
                <a:gd name="T28" fmla="*/ 14 w 32"/>
                <a:gd name="T2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66">
                  <a:moveTo>
                    <a:pt x="14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22" y="64"/>
                  </a:lnTo>
                  <a:lnTo>
                    <a:pt x="28" y="62"/>
                  </a:lnTo>
                  <a:lnTo>
                    <a:pt x="30" y="56"/>
                  </a:lnTo>
                  <a:lnTo>
                    <a:pt x="32" y="48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0" y="10"/>
                  </a:lnTo>
                  <a:lnTo>
                    <a:pt x="28" y="4"/>
                  </a:lnTo>
                  <a:lnTo>
                    <a:pt x="22" y="2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87334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61" y="1623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7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3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BackGroundTitleSlide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"/>
            <a:ext cx="932986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itle"/>
          <p:cNvSpPr>
            <a:spLocks noGrp="1" noChangeArrowheads="1"/>
          </p:cNvSpPr>
          <p:nvPr>
            <p:ph type="ctrTitle"/>
          </p:nvPr>
        </p:nvSpPr>
        <p:spPr bwMode="auto">
          <a:xfrm>
            <a:off x="6043572" y="3428586"/>
            <a:ext cx="5756424" cy="18385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57" b="0" baseline="0">
                <a:solidFill>
                  <a:schemeClr val="accent6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title style</a:t>
            </a:r>
            <a:endParaRPr lang="ru-RU" noProof="0" dirty="0"/>
          </a:p>
        </p:txBody>
      </p:sp>
      <p:grpSp>
        <p:nvGrpSpPr>
          <p:cNvPr id="32" name="TitleLogoRus"/>
          <p:cNvGrpSpPr>
            <a:grpSpLocks noChangeAspect="1"/>
          </p:cNvGrpSpPr>
          <p:nvPr/>
        </p:nvGrpSpPr>
        <p:grpSpPr bwMode="ltGray">
          <a:xfrm>
            <a:off x="10822592" y="5979763"/>
            <a:ext cx="977404" cy="461825"/>
            <a:chOff x="264" y="1159"/>
            <a:chExt cx="3492" cy="1650"/>
          </a:xfrm>
          <a:solidFill>
            <a:schemeClr val="accent3"/>
          </a:solidFill>
        </p:grpSpPr>
        <p:sp>
          <p:nvSpPr>
            <p:cNvPr id="33" name="Freeform 6"/>
            <p:cNvSpPr>
              <a:spLocks noEditPoints="1"/>
            </p:cNvSpPr>
            <p:nvPr/>
          </p:nvSpPr>
          <p:spPr bwMode="ltGray">
            <a:xfrm>
              <a:off x="2996" y="1657"/>
              <a:ext cx="258" cy="576"/>
            </a:xfrm>
            <a:custGeom>
              <a:avLst/>
              <a:gdLst>
                <a:gd name="T0" fmla="*/ 128 w 258"/>
                <a:gd name="T1" fmla="*/ 504 h 576"/>
                <a:gd name="T2" fmla="*/ 112 w 258"/>
                <a:gd name="T3" fmla="*/ 498 h 576"/>
                <a:gd name="T4" fmla="*/ 104 w 258"/>
                <a:gd name="T5" fmla="*/ 482 h 576"/>
                <a:gd name="T6" fmla="*/ 104 w 258"/>
                <a:gd name="T7" fmla="*/ 94 h 576"/>
                <a:gd name="T8" fmla="*/ 104 w 258"/>
                <a:gd name="T9" fmla="*/ 92 h 576"/>
                <a:gd name="T10" fmla="*/ 106 w 258"/>
                <a:gd name="T11" fmla="*/ 84 h 576"/>
                <a:gd name="T12" fmla="*/ 120 w 258"/>
                <a:gd name="T13" fmla="*/ 72 h 576"/>
                <a:gd name="T14" fmla="*/ 128 w 258"/>
                <a:gd name="T15" fmla="*/ 72 h 576"/>
                <a:gd name="T16" fmla="*/ 146 w 258"/>
                <a:gd name="T17" fmla="*/ 78 h 576"/>
                <a:gd name="T18" fmla="*/ 154 w 258"/>
                <a:gd name="T19" fmla="*/ 92 h 576"/>
                <a:gd name="T20" fmla="*/ 154 w 258"/>
                <a:gd name="T21" fmla="*/ 94 h 576"/>
                <a:gd name="T22" fmla="*/ 154 w 258"/>
                <a:gd name="T23" fmla="*/ 482 h 576"/>
                <a:gd name="T24" fmla="*/ 152 w 258"/>
                <a:gd name="T25" fmla="*/ 490 h 576"/>
                <a:gd name="T26" fmla="*/ 138 w 258"/>
                <a:gd name="T27" fmla="*/ 502 h 576"/>
                <a:gd name="T28" fmla="*/ 176 w 258"/>
                <a:gd name="T29" fmla="*/ 0 h 576"/>
                <a:gd name="T30" fmla="*/ 82 w 258"/>
                <a:gd name="T31" fmla="*/ 0 h 576"/>
                <a:gd name="T32" fmla="*/ 56 w 258"/>
                <a:gd name="T33" fmla="*/ 2 h 576"/>
                <a:gd name="T34" fmla="*/ 36 w 258"/>
                <a:gd name="T35" fmla="*/ 10 h 576"/>
                <a:gd name="T36" fmla="*/ 22 w 258"/>
                <a:gd name="T37" fmla="*/ 22 h 576"/>
                <a:gd name="T38" fmla="*/ 12 w 258"/>
                <a:gd name="T39" fmla="*/ 36 h 576"/>
                <a:gd name="T40" fmla="*/ 2 w 258"/>
                <a:gd name="T41" fmla="*/ 70 h 576"/>
                <a:gd name="T42" fmla="*/ 0 w 258"/>
                <a:gd name="T43" fmla="*/ 102 h 576"/>
                <a:gd name="T44" fmla="*/ 0 w 258"/>
                <a:gd name="T45" fmla="*/ 472 h 576"/>
                <a:gd name="T46" fmla="*/ 2 w 258"/>
                <a:gd name="T47" fmla="*/ 506 h 576"/>
                <a:gd name="T48" fmla="*/ 12 w 258"/>
                <a:gd name="T49" fmla="*/ 540 h 576"/>
                <a:gd name="T50" fmla="*/ 22 w 258"/>
                <a:gd name="T51" fmla="*/ 554 h 576"/>
                <a:gd name="T52" fmla="*/ 36 w 258"/>
                <a:gd name="T53" fmla="*/ 566 h 576"/>
                <a:gd name="T54" fmla="*/ 56 w 258"/>
                <a:gd name="T55" fmla="*/ 572 h 576"/>
                <a:gd name="T56" fmla="*/ 82 w 258"/>
                <a:gd name="T57" fmla="*/ 576 h 576"/>
                <a:gd name="T58" fmla="*/ 176 w 258"/>
                <a:gd name="T59" fmla="*/ 576 h 576"/>
                <a:gd name="T60" fmla="*/ 202 w 258"/>
                <a:gd name="T61" fmla="*/ 572 h 576"/>
                <a:gd name="T62" fmla="*/ 222 w 258"/>
                <a:gd name="T63" fmla="*/ 566 h 576"/>
                <a:gd name="T64" fmla="*/ 236 w 258"/>
                <a:gd name="T65" fmla="*/ 554 h 576"/>
                <a:gd name="T66" fmla="*/ 246 w 258"/>
                <a:gd name="T67" fmla="*/ 540 h 576"/>
                <a:gd name="T68" fmla="*/ 256 w 258"/>
                <a:gd name="T69" fmla="*/ 506 h 576"/>
                <a:gd name="T70" fmla="*/ 258 w 258"/>
                <a:gd name="T71" fmla="*/ 472 h 576"/>
                <a:gd name="T72" fmla="*/ 258 w 258"/>
                <a:gd name="T73" fmla="*/ 102 h 576"/>
                <a:gd name="T74" fmla="*/ 256 w 258"/>
                <a:gd name="T75" fmla="*/ 70 h 576"/>
                <a:gd name="T76" fmla="*/ 246 w 258"/>
                <a:gd name="T77" fmla="*/ 36 h 576"/>
                <a:gd name="T78" fmla="*/ 236 w 258"/>
                <a:gd name="T79" fmla="*/ 22 h 576"/>
                <a:gd name="T80" fmla="*/ 222 w 258"/>
                <a:gd name="T81" fmla="*/ 10 h 576"/>
                <a:gd name="T82" fmla="*/ 202 w 258"/>
                <a:gd name="T83" fmla="*/ 2 h 576"/>
                <a:gd name="T84" fmla="*/ 176 w 258"/>
                <a:gd name="T85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8" h="576">
                  <a:moveTo>
                    <a:pt x="128" y="504"/>
                  </a:moveTo>
                  <a:lnTo>
                    <a:pt x="128" y="504"/>
                  </a:lnTo>
                  <a:lnTo>
                    <a:pt x="120" y="502"/>
                  </a:lnTo>
                  <a:lnTo>
                    <a:pt x="112" y="498"/>
                  </a:lnTo>
                  <a:lnTo>
                    <a:pt x="106" y="490"/>
                  </a:lnTo>
                  <a:lnTo>
                    <a:pt x="104" y="482"/>
                  </a:lnTo>
                  <a:lnTo>
                    <a:pt x="104" y="482"/>
                  </a:lnTo>
                  <a:lnTo>
                    <a:pt x="104" y="94"/>
                  </a:lnTo>
                  <a:lnTo>
                    <a:pt x="104" y="94"/>
                  </a:lnTo>
                  <a:lnTo>
                    <a:pt x="104" y="92"/>
                  </a:lnTo>
                  <a:lnTo>
                    <a:pt x="104" y="92"/>
                  </a:lnTo>
                  <a:lnTo>
                    <a:pt x="106" y="84"/>
                  </a:lnTo>
                  <a:lnTo>
                    <a:pt x="112" y="78"/>
                  </a:lnTo>
                  <a:lnTo>
                    <a:pt x="120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38" y="72"/>
                  </a:lnTo>
                  <a:lnTo>
                    <a:pt x="146" y="78"/>
                  </a:lnTo>
                  <a:lnTo>
                    <a:pt x="150" y="84"/>
                  </a:lnTo>
                  <a:lnTo>
                    <a:pt x="154" y="92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4" y="480"/>
                  </a:lnTo>
                  <a:lnTo>
                    <a:pt x="154" y="482"/>
                  </a:lnTo>
                  <a:lnTo>
                    <a:pt x="154" y="482"/>
                  </a:lnTo>
                  <a:lnTo>
                    <a:pt x="152" y="490"/>
                  </a:lnTo>
                  <a:lnTo>
                    <a:pt x="146" y="498"/>
                  </a:lnTo>
                  <a:lnTo>
                    <a:pt x="138" y="502"/>
                  </a:lnTo>
                  <a:lnTo>
                    <a:pt x="128" y="504"/>
                  </a:lnTo>
                  <a:close/>
                  <a:moveTo>
                    <a:pt x="176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68" y="0"/>
                  </a:lnTo>
                  <a:lnTo>
                    <a:pt x="56" y="2"/>
                  </a:lnTo>
                  <a:lnTo>
                    <a:pt x="46" y="6"/>
                  </a:lnTo>
                  <a:lnTo>
                    <a:pt x="36" y="10"/>
                  </a:lnTo>
                  <a:lnTo>
                    <a:pt x="28" y="16"/>
                  </a:lnTo>
                  <a:lnTo>
                    <a:pt x="22" y="22"/>
                  </a:lnTo>
                  <a:lnTo>
                    <a:pt x="16" y="28"/>
                  </a:lnTo>
                  <a:lnTo>
                    <a:pt x="12" y="36"/>
                  </a:lnTo>
                  <a:lnTo>
                    <a:pt x="6" y="52"/>
                  </a:lnTo>
                  <a:lnTo>
                    <a:pt x="2" y="70"/>
                  </a:lnTo>
                  <a:lnTo>
                    <a:pt x="0" y="86"/>
                  </a:lnTo>
                  <a:lnTo>
                    <a:pt x="0" y="102"/>
                  </a:lnTo>
                  <a:lnTo>
                    <a:pt x="0" y="472"/>
                  </a:lnTo>
                  <a:lnTo>
                    <a:pt x="0" y="472"/>
                  </a:lnTo>
                  <a:lnTo>
                    <a:pt x="0" y="488"/>
                  </a:lnTo>
                  <a:lnTo>
                    <a:pt x="2" y="506"/>
                  </a:lnTo>
                  <a:lnTo>
                    <a:pt x="6" y="524"/>
                  </a:lnTo>
                  <a:lnTo>
                    <a:pt x="12" y="540"/>
                  </a:lnTo>
                  <a:lnTo>
                    <a:pt x="16" y="546"/>
                  </a:lnTo>
                  <a:lnTo>
                    <a:pt x="22" y="554"/>
                  </a:lnTo>
                  <a:lnTo>
                    <a:pt x="28" y="560"/>
                  </a:lnTo>
                  <a:lnTo>
                    <a:pt x="36" y="566"/>
                  </a:lnTo>
                  <a:lnTo>
                    <a:pt x="46" y="570"/>
                  </a:lnTo>
                  <a:lnTo>
                    <a:pt x="56" y="572"/>
                  </a:lnTo>
                  <a:lnTo>
                    <a:pt x="68" y="574"/>
                  </a:lnTo>
                  <a:lnTo>
                    <a:pt x="82" y="576"/>
                  </a:lnTo>
                  <a:lnTo>
                    <a:pt x="176" y="576"/>
                  </a:lnTo>
                  <a:lnTo>
                    <a:pt x="176" y="576"/>
                  </a:lnTo>
                  <a:lnTo>
                    <a:pt x="188" y="574"/>
                  </a:lnTo>
                  <a:lnTo>
                    <a:pt x="202" y="572"/>
                  </a:lnTo>
                  <a:lnTo>
                    <a:pt x="212" y="570"/>
                  </a:lnTo>
                  <a:lnTo>
                    <a:pt x="222" y="566"/>
                  </a:lnTo>
                  <a:lnTo>
                    <a:pt x="228" y="560"/>
                  </a:lnTo>
                  <a:lnTo>
                    <a:pt x="236" y="554"/>
                  </a:lnTo>
                  <a:lnTo>
                    <a:pt x="242" y="546"/>
                  </a:lnTo>
                  <a:lnTo>
                    <a:pt x="246" y="540"/>
                  </a:lnTo>
                  <a:lnTo>
                    <a:pt x="252" y="524"/>
                  </a:lnTo>
                  <a:lnTo>
                    <a:pt x="256" y="506"/>
                  </a:lnTo>
                  <a:lnTo>
                    <a:pt x="258" y="488"/>
                  </a:lnTo>
                  <a:lnTo>
                    <a:pt x="258" y="472"/>
                  </a:lnTo>
                  <a:lnTo>
                    <a:pt x="258" y="102"/>
                  </a:lnTo>
                  <a:lnTo>
                    <a:pt x="258" y="102"/>
                  </a:lnTo>
                  <a:lnTo>
                    <a:pt x="258" y="86"/>
                  </a:lnTo>
                  <a:lnTo>
                    <a:pt x="256" y="70"/>
                  </a:lnTo>
                  <a:lnTo>
                    <a:pt x="252" y="52"/>
                  </a:lnTo>
                  <a:lnTo>
                    <a:pt x="246" y="36"/>
                  </a:lnTo>
                  <a:lnTo>
                    <a:pt x="242" y="28"/>
                  </a:lnTo>
                  <a:lnTo>
                    <a:pt x="236" y="22"/>
                  </a:lnTo>
                  <a:lnTo>
                    <a:pt x="228" y="16"/>
                  </a:lnTo>
                  <a:lnTo>
                    <a:pt x="222" y="10"/>
                  </a:lnTo>
                  <a:lnTo>
                    <a:pt x="212" y="6"/>
                  </a:lnTo>
                  <a:lnTo>
                    <a:pt x="202" y="2"/>
                  </a:lnTo>
                  <a:lnTo>
                    <a:pt x="188" y="0"/>
                  </a:lnTo>
                  <a:lnTo>
                    <a:pt x="1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ltGray">
            <a:xfrm>
              <a:off x="1428" y="1657"/>
              <a:ext cx="214" cy="576"/>
            </a:xfrm>
            <a:custGeom>
              <a:avLst/>
              <a:gdLst>
                <a:gd name="T0" fmla="*/ 0 w 214"/>
                <a:gd name="T1" fmla="*/ 0 h 576"/>
                <a:gd name="T2" fmla="*/ 214 w 214"/>
                <a:gd name="T3" fmla="*/ 0 h 576"/>
                <a:gd name="T4" fmla="*/ 214 w 214"/>
                <a:gd name="T5" fmla="*/ 72 h 576"/>
                <a:gd name="T6" fmla="*/ 112 w 214"/>
                <a:gd name="T7" fmla="*/ 72 h 576"/>
                <a:gd name="T8" fmla="*/ 112 w 214"/>
                <a:gd name="T9" fmla="*/ 576 h 576"/>
                <a:gd name="T10" fmla="*/ 0 w 214"/>
                <a:gd name="T11" fmla="*/ 576 h 576"/>
                <a:gd name="T12" fmla="*/ 0 w 214"/>
                <a:gd name="T13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576">
                  <a:moveTo>
                    <a:pt x="0" y="0"/>
                  </a:moveTo>
                  <a:lnTo>
                    <a:pt x="214" y="0"/>
                  </a:lnTo>
                  <a:lnTo>
                    <a:pt x="214" y="72"/>
                  </a:lnTo>
                  <a:lnTo>
                    <a:pt x="112" y="72"/>
                  </a:lnTo>
                  <a:lnTo>
                    <a:pt x="112" y="576"/>
                  </a:lnTo>
                  <a:lnTo>
                    <a:pt x="0" y="57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ltGray">
            <a:xfrm>
              <a:off x="1658" y="1657"/>
              <a:ext cx="292" cy="576"/>
            </a:xfrm>
            <a:custGeom>
              <a:avLst/>
              <a:gdLst>
                <a:gd name="T0" fmla="*/ 0 w 292"/>
                <a:gd name="T1" fmla="*/ 576 h 576"/>
                <a:gd name="T2" fmla="*/ 110 w 292"/>
                <a:gd name="T3" fmla="*/ 576 h 576"/>
                <a:gd name="T4" fmla="*/ 120 w 292"/>
                <a:gd name="T5" fmla="*/ 422 h 576"/>
                <a:gd name="T6" fmla="*/ 172 w 292"/>
                <a:gd name="T7" fmla="*/ 422 h 576"/>
                <a:gd name="T8" fmla="*/ 182 w 292"/>
                <a:gd name="T9" fmla="*/ 576 h 576"/>
                <a:gd name="T10" fmla="*/ 292 w 292"/>
                <a:gd name="T11" fmla="*/ 576 h 576"/>
                <a:gd name="T12" fmla="*/ 234 w 292"/>
                <a:gd name="T13" fmla="*/ 0 h 576"/>
                <a:gd name="T14" fmla="*/ 58 w 292"/>
                <a:gd name="T15" fmla="*/ 0 h 576"/>
                <a:gd name="T16" fmla="*/ 0 w 292"/>
                <a:gd name="T17" fmla="*/ 576 h 576"/>
                <a:gd name="T18" fmla="*/ 124 w 292"/>
                <a:gd name="T19" fmla="*/ 360 h 576"/>
                <a:gd name="T20" fmla="*/ 144 w 292"/>
                <a:gd name="T21" fmla="*/ 72 h 576"/>
                <a:gd name="T22" fmla="*/ 150 w 292"/>
                <a:gd name="T23" fmla="*/ 72 h 576"/>
                <a:gd name="T24" fmla="*/ 168 w 292"/>
                <a:gd name="T25" fmla="*/ 360 h 576"/>
                <a:gd name="T26" fmla="*/ 124 w 292"/>
                <a:gd name="T27" fmla="*/ 36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2" h="576">
                  <a:moveTo>
                    <a:pt x="0" y="576"/>
                  </a:moveTo>
                  <a:lnTo>
                    <a:pt x="110" y="576"/>
                  </a:lnTo>
                  <a:lnTo>
                    <a:pt x="120" y="422"/>
                  </a:lnTo>
                  <a:lnTo>
                    <a:pt x="172" y="422"/>
                  </a:lnTo>
                  <a:lnTo>
                    <a:pt x="182" y="576"/>
                  </a:lnTo>
                  <a:lnTo>
                    <a:pt x="292" y="576"/>
                  </a:lnTo>
                  <a:lnTo>
                    <a:pt x="234" y="0"/>
                  </a:lnTo>
                  <a:lnTo>
                    <a:pt x="58" y="0"/>
                  </a:lnTo>
                  <a:lnTo>
                    <a:pt x="0" y="576"/>
                  </a:lnTo>
                  <a:close/>
                  <a:moveTo>
                    <a:pt x="124" y="360"/>
                  </a:moveTo>
                  <a:lnTo>
                    <a:pt x="144" y="72"/>
                  </a:lnTo>
                  <a:lnTo>
                    <a:pt x="150" y="72"/>
                  </a:lnTo>
                  <a:lnTo>
                    <a:pt x="168" y="360"/>
                  </a:lnTo>
                  <a:lnTo>
                    <a:pt x="124" y="3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ltGray">
            <a:xfrm>
              <a:off x="1998" y="1657"/>
              <a:ext cx="260" cy="576"/>
            </a:xfrm>
            <a:custGeom>
              <a:avLst/>
              <a:gdLst>
                <a:gd name="T0" fmla="*/ 112 w 260"/>
                <a:gd name="T1" fmla="*/ 482 h 576"/>
                <a:gd name="T2" fmla="*/ 114 w 260"/>
                <a:gd name="T3" fmla="*/ 492 h 576"/>
                <a:gd name="T4" fmla="*/ 124 w 260"/>
                <a:gd name="T5" fmla="*/ 500 h 576"/>
                <a:gd name="T6" fmla="*/ 130 w 260"/>
                <a:gd name="T7" fmla="*/ 502 h 576"/>
                <a:gd name="T8" fmla="*/ 142 w 260"/>
                <a:gd name="T9" fmla="*/ 496 h 576"/>
                <a:gd name="T10" fmla="*/ 148 w 260"/>
                <a:gd name="T11" fmla="*/ 482 h 576"/>
                <a:gd name="T12" fmla="*/ 148 w 260"/>
                <a:gd name="T13" fmla="*/ 348 h 576"/>
                <a:gd name="T14" fmla="*/ 144 w 260"/>
                <a:gd name="T15" fmla="*/ 328 h 576"/>
                <a:gd name="T16" fmla="*/ 136 w 260"/>
                <a:gd name="T17" fmla="*/ 318 h 576"/>
                <a:gd name="T18" fmla="*/ 116 w 260"/>
                <a:gd name="T19" fmla="*/ 312 h 576"/>
                <a:gd name="T20" fmla="*/ 58 w 260"/>
                <a:gd name="T21" fmla="*/ 310 h 576"/>
                <a:gd name="T22" fmla="*/ 104 w 260"/>
                <a:gd name="T23" fmla="*/ 248 h 576"/>
                <a:gd name="T24" fmla="*/ 124 w 260"/>
                <a:gd name="T25" fmla="*/ 246 h 576"/>
                <a:gd name="T26" fmla="*/ 138 w 260"/>
                <a:gd name="T27" fmla="*/ 240 h 576"/>
                <a:gd name="T28" fmla="*/ 146 w 260"/>
                <a:gd name="T29" fmla="*/ 226 h 576"/>
                <a:gd name="T30" fmla="*/ 148 w 260"/>
                <a:gd name="T31" fmla="*/ 204 h 576"/>
                <a:gd name="T32" fmla="*/ 148 w 260"/>
                <a:gd name="T33" fmla="*/ 90 h 576"/>
                <a:gd name="T34" fmla="*/ 142 w 260"/>
                <a:gd name="T35" fmla="*/ 78 h 576"/>
                <a:gd name="T36" fmla="*/ 130 w 260"/>
                <a:gd name="T37" fmla="*/ 72 h 576"/>
                <a:gd name="T38" fmla="*/ 124 w 260"/>
                <a:gd name="T39" fmla="*/ 72 h 576"/>
                <a:gd name="T40" fmla="*/ 114 w 260"/>
                <a:gd name="T41" fmla="*/ 82 h 576"/>
                <a:gd name="T42" fmla="*/ 112 w 260"/>
                <a:gd name="T43" fmla="*/ 184 h 576"/>
                <a:gd name="T44" fmla="*/ 0 w 260"/>
                <a:gd name="T45" fmla="*/ 102 h 576"/>
                <a:gd name="T46" fmla="*/ 0 w 260"/>
                <a:gd name="T47" fmla="*/ 86 h 576"/>
                <a:gd name="T48" fmla="*/ 6 w 260"/>
                <a:gd name="T49" fmla="*/ 52 h 576"/>
                <a:gd name="T50" fmla="*/ 18 w 260"/>
                <a:gd name="T51" fmla="*/ 28 h 576"/>
                <a:gd name="T52" fmla="*/ 30 w 260"/>
                <a:gd name="T53" fmla="*/ 16 h 576"/>
                <a:gd name="T54" fmla="*/ 46 w 260"/>
                <a:gd name="T55" fmla="*/ 6 h 576"/>
                <a:gd name="T56" fmla="*/ 70 w 260"/>
                <a:gd name="T57" fmla="*/ 0 h 576"/>
                <a:gd name="T58" fmla="*/ 176 w 260"/>
                <a:gd name="T59" fmla="*/ 0 h 576"/>
                <a:gd name="T60" fmla="*/ 190 w 260"/>
                <a:gd name="T61" fmla="*/ 0 h 576"/>
                <a:gd name="T62" fmla="*/ 214 w 260"/>
                <a:gd name="T63" fmla="*/ 6 h 576"/>
                <a:gd name="T64" fmla="*/ 230 w 260"/>
                <a:gd name="T65" fmla="*/ 16 h 576"/>
                <a:gd name="T66" fmla="*/ 242 w 260"/>
                <a:gd name="T67" fmla="*/ 28 h 576"/>
                <a:gd name="T68" fmla="*/ 254 w 260"/>
                <a:gd name="T69" fmla="*/ 52 h 576"/>
                <a:gd name="T70" fmla="*/ 260 w 260"/>
                <a:gd name="T71" fmla="*/ 86 h 576"/>
                <a:gd name="T72" fmla="*/ 260 w 260"/>
                <a:gd name="T73" fmla="*/ 194 h 576"/>
                <a:gd name="T74" fmla="*/ 258 w 260"/>
                <a:gd name="T75" fmla="*/ 216 h 576"/>
                <a:gd name="T76" fmla="*/ 244 w 260"/>
                <a:gd name="T77" fmla="*/ 248 h 576"/>
                <a:gd name="T78" fmla="*/ 222 w 260"/>
                <a:gd name="T79" fmla="*/ 266 h 576"/>
                <a:gd name="T80" fmla="*/ 196 w 260"/>
                <a:gd name="T81" fmla="*/ 272 h 576"/>
                <a:gd name="T82" fmla="*/ 184 w 260"/>
                <a:gd name="T83" fmla="*/ 278 h 576"/>
                <a:gd name="T84" fmla="*/ 196 w 260"/>
                <a:gd name="T85" fmla="*/ 280 h 576"/>
                <a:gd name="T86" fmla="*/ 218 w 260"/>
                <a:gd name="T87" fmla="*/ 284 h 576"/>
                <a:gd name="T88" fmla="*/ 234 w 260"/>
                <a:gd name="T89" fmla="*/ 292 h 576"/>
                <a:gd name="T90" fmla="*/ 250 w 260"/>
                <a:gd name="T91" fmla="*/ 310 h 576"/>
                <a:gd name="T92" fmla="*/ 258 w 260"/>
                <a:gd name="T93" fmla="*/ 336 h 576"/>
                <a:gd name="T94" fmla="*/ 260 w 260"/>
                <a:gd name="T95" fmla="*/ 472 h 576"/>
                <a:gd name="T96" fmla="*/ 260 w 260"/>
                <a:gd name="T97" fmla="*/ 488 h 576"/>
                <a:gd name="T98" fmla="*/ 254 w 260"/>
                <a:gd name="T99" fmla="*/ 522 h 576"/>
                <a:gd name="T100" fmla="*/ 242 w 260"/>
                <a:gd name="T101" fmla="*/ 546 h 576"/>
                <a:gd name="T102" fmla="*/ 230 w 260"/>
                <a:gd name="T103" fmla="*/ 560 h 576"/>
                <a:gd name="T104" fmla="*/ 214 w 260"/>
                <a:gd name="T105" fmla="*/ 570 h 576"/>
                <a:gd name="T106" fmla="*/ 190 w 260"/>
                <a:gd name="T107" fmla="*/ 574 h 576"/>
                <a:gd name="T108" fmla="*/ 84 w 260"/>
                <a:gd name="T109" fmla="*/ 576 h 576"/>
                <a:gd name="T110" fmla="*/ 70 w 260"/>
                <a:gd name="T111" fmla="*/ 574 h 576"/>
                <a:gd name="T112" fmla="*/ 46 w 260"/>
                <a:gd name="T113" fmla="*/ 570 h 576"/>
                <a:gd name="T114" fmla="*/ 30 w 260"/>
                <a:gd name="T115" fmla="*/ 560 h 576"/>
                <a:gd name="T116" fmla="*/ 18 w 260"/>
                <a:gd name="T117" fmla="*/ 546 h 576"/>
                <a:gd name="T118" fmla="*/ 6 w 260"/>
                <a:gd name="T119" fmla="*/ 522 h 576"/>
                <a:gd name="T120" fmla="*/ 0 w 260"/>
                <a:gd name="T121" fmla="*/ 488 h 576"/>
                <a:gd name="T122" fmla="*/ 0 w 260"/>
                <a:gd name="T123" fmla="*/ 37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" h="576">
                  <a:moveTo>
                    <a:pt x="112" y="374"/>
                  </a:moveTo>
                  <a:lnTo>
                    <a:pt x="112" y="482"/>
                  </a:lnTo>
                  <a:lnTo>
                    <a:pt x="112" y="482"/>
                  </a:lnTo>
                  <a:lnTo>
                    <a:pt x="114" y="492"/>
                  </a:lnTo>
                  <a:lnTo>
                    <a:pt x="118" y="498"/>
                  </a:lnTo>
                  <a:lnTo>
                    <a:pt x="124" y="500"/>
                  </a:lnTo>
                  <a:lnTo>
                    <a:pt x="130" y="502"/>
                  </a:lnTo>
                  <a:lnTo>
                    <a:pt x="130" y="502"/>
                  </a:lnTo>
                  <a:lnTo>
                    <a:pt x="138" y="500"/>
                  </a:lnTo>
                  <a:lnTo>
                    <a:pt x="142" y="496"/>
                  </a:lnTo>
                  <a:lnTo>
                    <a:pt x="146" y="490"/>
                  </a:lnTo>
                  <a:lnTo>
                    <a:pt x="148" y="482"/>
                  </a:lnTo>
                  <a:lnTo>
                    <a:pt x="148" y="348"/>
                  </a:lnTo>
                  <a:lnTo>
                    <a:pt x="148" y="348"/>
                  </a:lnTo>
                  <a:lnTo>
                    <a:pt x="146" y="336"/>
                  </a:lnTo>
                  <a:lnTo>
                    <a:pt x="144" y="328"/>
                  </a:lnTo>
                  <a:lnTo>
                    <a:pt x="140" y="322"/>
                  </a:lnTo>
                  <a:lnTo>
                    <a:pt x="136" y="318"/>
                  </a:lnTo>
                  <a:lnTo>
                    <a:pt x="128" y="314"/>
                  </a:lnTo>
                  <a:lnTo>
                    <a:pt x="116" y="312"/>
                  </a:lnTo>
                  <a:lnTo>
                    <a:pt x="102" y="310"/>
                  </a:lnTo>
                  <a:lnTo>
                    <a:pt x="58" y="310"/>
                  </a:lnTo>
                  <a:lnTo>
                    <a:pt x="58" y="248"/>
                  </a:lnTo>
                  <a:lnTo>
                    <a:pt x="104" y="248"/>
                  </a:lnTo>
                  <a:lnTo>
                    <a:pt x="104" y="248"/>
                  </a:lnTo>
                  <a:lnTo>
                    <a:pt x="124" y="246"/>
                  </a:lnTo>
                  <a:lnTo>
                    <a:pt x="132" y="244"/>
                  </a:lnTo>
                  <a:lnTo>
                    <a:pt x="138" y="240"/>
                  </a:lnTo>
                  <a:lnTo>
                    <a:pt x="142" y="234"/>
                  </a:lnTo>
                  <a:lnTo>
                    <a:pt x="146" y="226"/>
                  </a:lnTo>
                  <a:lnTo>
                    <a:pt x="146" y="216"/>
                  </a:lnTo>
                  <a:lnTo>
                    <a:pt x="148" y="204"/>
                  </a:lnTo>
                  <a:lnTo>
                    <a:pt x="148" y="90"/>
                  </a:lnTo>
                  <a:lnTo>
                    <a:pt x="148" y="90"/>
                  </a:lnTo>
                  <a:lnTo>
                    <a:pt x="146" y="84"/>
                  </a:lnTo>
                  <a:lnTo>
                    <a:pt x="142" y="78"/>
                  </a:lnTo>
                  <a:lnTo>
                    <a:pt x="138" y="74"/>
                  </a:lnTo>
                  <a:lnTo>
                    <a:pt x="130" y="72"/>
                  </a:lnTo>
                  <a:lnTo>
                    <a:pt x="130" y="72"/>
                  </a:lnTo>
                  <a:lnTo>
                    <a:pt x="124" y="72"/>
                  </a:lnTo>
                  <a:lnTo>
                    <a:pt x="118" y="76"/>
                  </a:lnTo>
                  <a:lnTo>
                    <a:pt x="114" y="82"/>
                  </a:lnTo>
                  <a:lnTo>
                    <a:pt x="112" y="90"/>
                  </a:lnTo>
                  <a:lnTo>
                    <a:pt x="112" y="184"/>
                  </a:lnTo>
                  <a:lnTo>
                    <a:pt x="0" y="184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86"/>
                  </a:lnTo>
                  <a:lnTo>
                    <a:pt x="2" y="70"/>
                  </a:lnTo>
                  <a:lnTo>
                    <a:pt x="6" y="52"/>
                  </a:lnTo>
                  <a:lnTo>
                    <a:pt x="12" y="36"/>
                  </a:lnTo>
                  <a:lnTo>
                    <a:pt x="18" y="28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0"/>
                  </a:lnTo>
                  <a:lnTo>
                    <a:pt x="46" y="6"/>
                  </a:lnTo>
                  <a:lnTo>
                    <a:pt x="58" y="2"/>
                  </a:lnTo>
                  <a:lnTo>
                    <a:pt x="70" y="0"/>
                  </a:lnTo>
                  <a:lnTo>
                    <a:pt x="84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90" y="0"/>
                  </a:lnTo>
                  <a:lnTo>
                    <a:pt x="202" y="2"/>
                  </a:lnTo>
                  <a:lnTo>
                    <a:pt x="214" y="6"/>
                  </a:lnTo>
                  <a:lnTo>
                    <a:pt x="222" y="10"/>
                  </a:lnTo>
                  <a:lnTo>
                    <a:pt x="230" y="16"/>
                  </a:lnTo>
                  <a:lnTo>
                    <a:pt x="238" y="22"/>
                  </a:lnTo>
                  <a:lnTo>
                    <a:pt x="242" y="28"/>
                  </a:lnTo>
                  <a:lnTo>
                    <a:pt x="248" y="36"/>
                  </a:lnTo>
                  <a:lnTo>
                    <a:pt x="254" y="52"/>
                  </a:lnTo>
                  <a:lnTo>
                    <a:pt x="258" y="70"/>
                  </a:lnTo>
                  <a:lnTo>
                    <a:pt x="260" y="86"/>
                  </a:lnTo>
                  <a:lnTo>
                    <a:pt x="260" y="102"/>
                  </a:lnTo>
                  <a:lnTo>
                    <a:pt x="260" y="194"/>
                  </a:lnTo>
                  <a:lnTo>
                    <a:pt x="260" y="194"/>
                  </a:lnTo>
                  <a:lnTo>
                    <a:pt x="258" y="216"/>
                  </a:lnTo>
                  <a:lnTo>
                    <a:pt x="252" y="234"/>
                  </a:lnTo>
                  <a:lnTo>
                    <a:pt x="244" y="248"/>
                  </a:lnTo>
                  <a:lnTo>
                    <a:pt x="234" y="258"/>
                  </a:lnTo>
                  <a:lnTo>
                    <a:pt x="222" y="266"/>
                  </a:lnTo>
                  <a:lnTo>
                    <a:pt x="210" y="270"/>
                  </a:lnTo>
                  <a:lnTo>
                    <a:pt x="196" y="272"/>
                  </a:lnTo>
                  <a:lnTo>
                    <a:pt x="184" y="272"/>
                  </a:lnTo>
                  <a:lnTo>
                    <a:pt x="184" y="278"/>
                  </a:lnTo>
                  <a:lnTo>
                    <a:pt x="184" y="278"/>
                  </a:lnTo>
                  <a:lnTo>
                    <a:pt x="196" y="280"/>
                  </a:lnTo>
                  <a:lnTo>
                    <a:pt x="208" y="280"/>
                  </a:lnTo>
                  <a:lnTo>
                    <a:pt x="218" y="284"/>
                  </a:lnTo>
                  <a:lnTo>
                    <a:pt x="228" y="288"/>
                  </a:lnTo>
                  <a:lnTo>
                    <a:pt x="234" y="292"/>
                  </a:lnTo>
                  <a:lnTo>
                    <a:pt x="240" y="298"/>
                  </a:lnTo>
                  <a:lnTo>
                    <a:pt x="250" y="310"/>
                  </a:lnTo>
                  <a:lnTo>
                    <a:pt x="256" y="322"/>
                  </a:lnTo>
                  <a:lnTo>
                    <a:pt x="258" y="336"/>
                  </a:lnTo>
                  <a:lnTo>
                    <a:pt x="260" y="358"/>
                  </a:lnTo>
                  <a:lnTo>
                    <a:pt x="260" y="472"/>
                  </a:lnTo>
                  <a:lnTo>
                    <a:pt x="260" y="472"/>
                  </a:lnTo>
                  <a:lnTo>
                    <a:pt x="260" y="488"/>
                  </a:lnTo>
                  <a:lnTo>
                    <a:pt x="258" y="506"/>
                  </a:lnTo>
                  <a:lnTo>
                    <a:pt x="254" y="522"/>
                  </a:lnTo>
                  <a:lnTo>
                    <a:pt x="248" y="540"/>
                  </a:lnTo>
                  <a:lnTo>
                    <a:pt x="242" y="546"/>
                  </a:lnTo>
                  <a:lnTo>
                    <a:pt x="238" y="554"/>
                  </a:lnTo>
                  <a:lnTo>
                    <a:pt x="230" y="560"/>
                  </a:lnTo>
                  <a:lnTo>
                    <a:pt x="222" y="566"/>
                  </a:lnTo>
                  <a:lnTo>
                    <a:pt x="214" y="570"/>
                  </a:lnTo>
                  <a:lnTo>
                    <a:pt x="202" y="572"/>
                  </a:lnTo>
                  <a:lnTo>
                    <a:pt x="190" y="574"/>
                  </a:lnTo>
                  <a:lnTo>
                    <a:pt x="176" y="576"/>
                  </a:lnTo>
                  <a:lnTo>
                    <a:pt x="84" y="576"/>
                  </a:lnTo>
                  <a:lnTo>
                    <a:pt x="84" y="576"/>
                  </a:lnTo>
                  <a:lnTo>
                    <a:pt x="70" y="574"/>
                  </a:lnTo>
                  <a:lnTo>
                    <a:pt x="58" y="572"/>
                  </a:lnTo>
                  <a:lnTo>
                    <a:pt x="46" y="570"/>
                  </a:lnTo>
                  <a:lnTo>
                    <a:pt x="38" y="566"/>
                  </a:lnTo>
                  <a:lnTo>
                    <a:pt x="30" y="560"/>
                  </a:lnTo>
                  <a:lnTo>
                    <a:pt x="22" y="554"/>
                  </a:lnTo>
                  <a:lnTo>
                    <a:pt x="18" y="546"/>
                  </a:lnTo>
                  <a:lnTo>
                    <a:pt x="12" y="540"/>
                  </a:lnTo>
                  <a:lnTo>
                    <a:pt x="6" y="522"/>
                  </a:lnTo>
                  <a:lnTo>
                    <a:pt x="2" y="506"/>
                  </a:lnTo>
                  <a:lnTo>
                    <a:pt x="0" y="488"/>
                  </a:lnTo>
                  <a:lnTo>
                    <a:pt x="0" y="472"/>
                  </a:lnTo>
                  <a:lnTo>
                    <a:pt x="0" y="374"/>
                  </a:lnTo>
                  <a:lnTo>
                    <a:pt x="112" y="3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ltGray">
            <a:xfrm>
              <a:off x="2332" y="1657"/>
              <a:ext cx="258" cy="576"/>
            </a:xfrm>
            <a:custGeom>
              <a:avLst/>
              <a:gdLst>
                <a:gd name="T0" fmla="*/ 0 w 258"/>
                <a:gd name="T1" fmla="*/ 0 h 576"/>
                <a:gd name="T2" fmla="*/ 258 w 258"/>
                <a:gd name="T3" fmla="*/ 0 h 576"/>
                <a:gd name="T4" fmla="*/ 258 w 258"/>
                <a:gd name="T5" fmla="*/ 576 h 576"/>
                <a:gd name="T6" fmla="*/ 154 w 258"/>
                <a:gd name="T7" fmla="*/ 576 h 576"/>
                <a:gd name="T8" fmla="*/ 154 w 258"/>
                <a:gd name="T9" fmla="*/ 72 h 576"/>
                <a:gd name="T10" fmla="*/ 104 w 258"/>
                <a:gd name="T11" fmla="*/ 72 h 576"/>
                <a:gd name="T12" fmla="*/ 104 w 258"/>
                <a:gd name="T13" fmla="*/ 576 h 576"/>
                <a:gd name="T14" fmla="*/ 0 w 258"/>
                <a:gd name="T15" fmla="*/ 576 h 576"/>
                <a:gd name="T16" fmla="*/ 0 w 258"/>
                <a:gd name="T17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576">
                  <a:moveTo>
                    <a:pt x="0" y="0"/>
                  </a:moveTo>
                  <a:lnTo>
                    <a:pt x="258" y="0"/>
                  </a:lnTo>
                  <a:lnTo>
                    <a:pt x="258" y="576"/>
                  </a:lnTo>
                  <a:lnTo>
                    <a:pt x="154" y="576"/>
                  </a:lnTo>
                  <a:lnTo>
                    <a:pt x="154" y="72"/>
                  </a:lnTo>
                  <a:lnTo>
                    <a:pt x="104" y="72"/>
                  </a:lnTo>
                  <a:lnTo>
                    <a:pt x="104" y="576"/>
                  </a:lnTo>
                  <a:lnTo>
                    <a:pt x="0" y="57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ltGray">
            <a:xfrm>
              <a:off x="2670" y="1657"/>
              <a:ext cx="268" cy="576"/>
            </a:xfrm>
            <a:custGeom>
              <a:avLst/>
              <a:gdLst>
                <a:gd name="T0" fmla="*/ 0 w 268"/>
                <a:gd name="T1" fmla="*/ 576 h 576"/>
                <a:gd name="T2" fmla="*/ 112 w 268"/>
                <a:gd name="T3" fmla="*/ 576 h 576"/>
                <a:gd name="T4" fmla="*/ 112 w 268"/>
                <a:gd name="T5" fmla="*/ 380 h 576"/>
                <a:gd name="T6" fmla="*/ 176 w 268"/>
                <a:gd name="T7" fmla="*/ 380 h 576"/>
                <a:gd name="T8" fmla="*/ 176 w 268"/>
                <a:gd name="T9" fmla="*/ 380 h 576"/>
                <a:gd name="T10" fmla="*/ 190 w 268"/>
                <a:gd name="T11" fmla="*/ 380 h 576"/>
                <a:gd name="T12" fmla="*/ 202 w 268"/>
                <a:gd name="T13" fmla="*/ 378 h 576"/>
                <a:gd name="T14" fmla="*/ 214 w 268"/>
                <a:gd name="T15" fmla="*/ 374 h 576"/>
                <a:gd name="T16" fmla="*/ 224 w 268"/>
                <a:gd name="T17" fmla="*/ 370 h 576"/>
                <a:gd name="T18" fmla="*/ 232 w 268"/>
                <a:gd name="T19" fmla="*/ 364 h 576"/>
                <a:gd name="T20" fmla="*/ 240 w 268"/>
                <a:gd name="T21" fmla="*/ 358 h 576"/>
                <a:gd name="T22" fmla="*/ 252 w 268"/>
                <a:gd name="T23" fmla="*/ 344 h 576"/>
                <a:gd name="T24" fmla="*/ 260 w 268"/>
                <a:gd name="T25" fmla="*/ 328 h 576"/>
                <a:gd name="T26" fmla="*/ 264 w 268"/>
                <a:gd name="T27" fmla="*/ 310 h 576"/>
                <a:gd name="T28" fmla="*/ 266 w 268"/>
                <a:gd name="T29" fmla="*/ 294 h 576"/>
                <a:gd name="T30" fmla="*/ 268 w 268"/>
                <a:gd name="T31" fmla="*/ 278 h 576"/>
                <a:gd name="T32" fmla="*/ 268 w 268"/>
                <a:gd name="T33" fmla="*/ 102 h 576"/>
                <a:gd name="T34" fmla="*/ 268 w 268"/>
                <a:gd name="T35" fmla="*/ 102 h 576"/>
                <a:gd name="T36" fmla="*/ 266 w 268"/>
                <a:gd name="T37" fmla="*/ 86 h 576"/>
                <a:gd name="T38" fmla="*/ 264 w 268"/>
                <a:gd name="T39" fmla="*/ 70 h 576"/>
                <a:gd name="T40" fmla="*/ 260 w 268"/>
                <a:gd name="T41" fmla="*/ 52 h 576"/>
                <a:gd name="T42" fmla="*/ 252 w 268"/>
                <a:gd name="T43" fmla="*/ 36 h 576"/>
                <a:gd name="T44" fmla="*/ 240 w 268"/>
                <a:gd name="T45" fmla="*/ 22 h 576"/>
                <a:gd name="T46" fmla="*/ 232 w 268"/>
                <a:gd name="T47" fmla="*/ 16 h 576"/>
                <a:gd name="T48" fmla="*/ 224 w 268"/>
                <a:gd name="T49" fmla="*/ 10 h 576"/>
                <a:gd name="T50" fmla="*/ 214 w 268"/>
                <a:gd name="T51" fmla="*/ 6 h 576"/>
                <a:gd name="T52" fmla="*/ 202 w 268"/>
                <a:gd name="T53" fmla="*/ 2 h 576"/>
                <a:gd name="T54" fmla="*/ 190 w 268"/>
                <a:gd name="T55" fmla="*/ 0 h 576"/>
                <a:gd name="T56" fmla="*/ 176 w 268"/>
                <a:gd name="T57" fmla="*/ 0 h 576"/>
                <a:gd name="T58" fmla="*/ 0 w 268"/>
                <a:gd name="T59" fmla="*/ 0 h 576"/>
                <a:gd name="T60" fmla="*/ 0 w 268"/>
                <a:gd name="T61" fmla="*/ 576 h 576"/>
                <a:gd name="T62" fmla="*/ 112 w 268"/>
                <a:gd name="T63" fmla="*/ 316 h 576"/>
                <a:gd name="T64" fmla="*/ 112 w 268"/>
                <a:gd name="T65" fmla="*/ 72 h 576"/>
                <a:gd name="T66" fmla="*/ 142 w 268"/>
                <a:gd name="T67" fmla="*/ 72 h 576"/>
                <a:gd name="T68" fmla="*/ 142 w 268"/>
                <a:gd name="T69" fmla="*/ 72 h 576"/>
                <a:gd name="T70" fmla="*/ 150 w 268"/>
                <a:gd name="T71" fmla="*/ 74 h 576"/>
                <a:gd name="T72" fmla="*/ 156 w 268"/>
                <a:gd name="T73" fmla="*/ 80 h 576"/>
                <a:gd name="T74" fmla="*/ 162 w 268"/>
                <a:gd name="T75" fmla="*/ 88 h 576"/>
                <a:gd name="T76" fmla="*/ 162 w 268"/>
                <a:gd name="T77" fmla="*/ 100 h 576"/>
                <a:gd name="T78" fmla="*/ 162 w 268"/>
                <a:gd name="T79" fmla="*/ 288 h 576"/>
                <a:gd name="T80" fmla="*/ 162 w 268"/>
                <a:gd name="T81" fmla="*/ 288 h 576"/>
                <a:gd name="T82" fmla="*/ 162 w 268"/>
                <a:gd name="T83" fmla="*/ 300 h 576"/>
                <a:gd name="T84" fmla="*/ 156 w 268"/>
                <a:gd name="T85" fmla="*/ 310 h 576"/>
                <a:gd name="T86" fmla="*/ 150 w 268"/>
                <a:gd name="T87" fmla="*/ 314 h 576"/>
                <a:gd name="T88" fmla="*/ 142 w 268"/>
                <a:gd name="T89" fmla="*/ 316 h 576"/>
                <a:gd name="T90" fmla="*/ 112 w 268"/>
                <a:gd name="T91" fmla="*/ 31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8" h="576">
                  <a:moveTo>
                    <a:pt x="0" y="576"/>
                  </a:moveTo>
                  <a:lnTo>
                    <a:pt x="112" y="576"/>
                  </a:lnTo>
                  <a:lnTo>
                    <a:pt x="112" y="380"/>
                  </a:lnTo>
                  <a:lnTo>
                    <a:pt x="176" y="380"/>
                  </a:lnTo>
                  <a:lnTo>
                    <a:pt x="176" y="380"/>
                  </a:lnTo>
                  <a:lnTo>
                    <a:pt x="190" y="380"/>
                  </a:lnTo>
                  <a:lnTo>
                    <a:pt x="202" y="378"/>
                  </a:lnTo>
                  <a:lnTo>
                    <a:pt x="214" y="374"/>
                  </a:lnTo>
                  <a:lnTo>
                    <a:pt x="224" y="370"/>
                  </a:lnTo>
                  <a:lnTo>
                    <a:pt x="232" y="364"/>
                  </a:lnTo>
                  <a:lnTo>
                    <a:pt x="240" y="358"/>
                  </a:lnTo>
                  <a:lnTo>
                    <a:pt x="252" y="344"/>
                  </a:lnTo>
                  <a:lnTo>
                    <a:pt x="260" y="328"/>
                  </a:lnTo>
                  <a:lnTo>
                    <a:pt x="264" y="310"/>
                  </a:lnTo>
                  <a:lnTo>
                    <a:pt x="266" y="294"/>
                  </a:lnTo>
                  <a:lnTo>
                    <a:pt x="268" y="278"/>
                  </a:lnTo>
                  <a:lnTo>
                    <a:pt x="268" y="102"/>
                  </a:lnTo>
                  <a:lnTo>
                    <a:pt x="268" y="102"/>
                  </a:lnTo>
                  <a:lnTo>
                    <a:pt x="266" y="86"/>
                  </a:lnTo>
                  <a:lnTo>
                    <a:pt x="264" y="70"/>
                  </a:lnTo>
                  <a:lnTo>
                    <a:pt x="260" y="52"/>
                  </a:lnTo>
                  <a:lnTo>
                    <a:pt x="252" y="36"/>
                  </a:lnTo>
                  <a:lnTo>
                    <a:pt x="240" y="22"/>
                  </a:lnTo>
                  <a:lnTo>
                    <a:pt x="232" y="16"/>
                  </a:lnTo>
                  <a:lnTo>
                    <a:pt x="224" y="10"/>
                  </a:lnTo>
                  <a:lnTo>
                    <a:pt x="214" y="6"/>
                  </a:lnTo>
                  <a:lnTo>
                    <a:pt x="202" y="2"/>
                  </a:lnTo>
                  <a:lnTo>
                    <a:pt x="190" y="0"/>
                  </a:lnTo>
                  <a:lnTo>
                    <a:pt x="176" y="0"/>
                  </a:lnTo>
                  <a:lnTo>
                    <a:pt x="0" y="0"/>
                  </a:lnTo>
                  <a:lnTo>
                    <a:pt x="0" y="576"/>
                  </a:lnTo>
                  <a:close/>
                  <a:moveTo>
                    <a:pt x="112" y="316"/>
                  </a:moveTo>
                  <a:lnTo>
                    <a:pt x="112" y="72"/>
                  </a:lnTo>
                  <a:lnTo>
                    <a:pt x="142" y="72"/>
                  </a:lnTo>
                  <a:lnTo>
                    <a:pt x="142" y="72"/>
                  </a:lnTo>
                  <a:lnTo>
                    <a:pt x="150" y="74"/>
                  </a:lnTo>
                  <a:lnTo>
                    <a:pt x="156" y="80"/>
                  </a:lnTo>
                  <a:lnTo>
                    <a:pt x="162" y="88"/>
                  </a:lnTo>
                  <a:lnTo>
                    <a:pt x="162" y="100"/>
                  </a:lnTo>
                  <a:lnTo>
                    <a:pt x="162" y="288"/>
                  </a:lnTo>
                  <a:lnTo>
                    <a:pt x="162" y="288"/>
                  </a:lnTo>
                  <a:lnTo>
                    <a:pt x="162" y="300"/>
                  </a:lnTo>
                  <a:lnTo>
                    <a:pt x="156" y="310"/>
                  </a:lnTo>
                  <a:lnTo>
                    <a:pt x="150" y="314"/>
                  </a:lnTo>
                  <a:lnTo>
                    <a:pt x="142" y="316"/>
                  </a:lnTo>
                  <a:lnTo>
                    <a:pt x="112" y="3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ltGray">
            <a:xfrm>
              <a:off x="3320" y="1657"/>
              <a:ext cx="436" cy="576"/>
            </a:xfrm>
            <a:custGeom>
              <a:avLst/>
              <a:gdLst>
                <a:gd name="T0" fmla="*/ 292 w 436"/>
                <a:gd name="T1" fmla="*/ 0 h 576"/>
                <a:gd name="T2" fmla="*/ 436 w 436"/>
                <a:gd name="T3" fmla="*/ 0 h 576"/>
                <a:gd name="T4" fmla="*/ 436 w 436"/>
                <a:gd name="T5" fmla="*/ 576 h 576"/>
                <a:gd name="T6" fmla="*/ 324 w 436"/>
                <a:gd name="T7" fmla="*/ 576 h 576"/>
                <a:gd name="T8" fmla="*/ 324 w 436"/>
                <a:gd name="T9" fmla="*/ 214 h 576"/>
                <a:gd name="T10" fmla="*/ 320 w 436"/>
                <a:gd name="T11" fmla="*/ 214 h 576"/>
                <a:gd name="T12" fmla="*/ 262 w 436"/>
                <a:gd name="T13" fmla="*/ 576 h 576"/>
                <a:gd name="T14" fmla="*/ 174 w 436"/>
                <a:gd name="T15" fmla="*/ 576 h 576"/>
                <a:gd name="T16" fmla="*/ 116 w 436"/>
                <a:gd name="T17" fmla="*/ 214 h 576"/>
                <a:gd name="T18" fmla="*/ 112 w 436"/>
                <a:gd name="T19" fmla="*/ 214 h 576"/>
                <a:gd name="T20" fmla="*/ 112 w 436"/>
                <a:gd name="T21" fmla="*/ 576 h 576"/>
                <a:gd name="T22" fmla="*/ 0 w 436"/>
                <a:gd name="T23" fmla="*/ 576 h 576"/>
                <a:gd name="T24" fmla="*/ 0 w 436"/>
                <a:gd name="T25" fmla="*/ 0 h 576"/>
                <a:gd name="T26" fmla="*/ 146 w 436"/>
                <a:gd name="T27" fmla="*/ 0 h 576"/>
                <a:gd name="T28" fmla="*/ 218 w 436"/>
                <a:gd name="T29" fmla="*/ 404 h 576"/>
                <a:gd name="T30" fmla="*/ 292 w 436"/>
                <a:gd name="T31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6" h="576">
                  <a:moveTo>
                    <a:pt x="292" y="0"/>
                  </a:moveTo>
                  <a:lnTo>
                    <a:pt x="436" y="0"/>
                  </a:lnTo>
                  <a:lnTo>
                    <a:pt x="436" y="576"/>
                  </a:lnTo>
                  <a:lnTo>
                    <a:pt x="324" y="576"/>
                  </a:lnTo>
                  <a:lnTo>
                    <a:pt x="324" y="214"/>
                  </a:lnTo>
                  <a:lnTo>
                    <a:pt x="320" y="214"/>
                  </a:lnTo>
                  <a:lnTo>
                    <a:pt x="262" y="576"/>
                  </a:lnTo>
                  <a:lnTo>
                    <a:pt x="174" y="576"/>
                  </a:lnTo>
                  <a:lnTo>
                    <a:pt x="116" y="214"/>
                  </a:lnTo>
                  <a:lnTo>
                    <a:pt x="112" y="214"/>
                  </a:lnTo>
                  <a:lnTo>
                    <a:pt x="112" y="576"/>
                  </a:lnTo>
                  <a:lnTo>
                    <a:pt x="0" y="576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218" y="404"/>
                  </a:lnTo>
                  <a:lnTo>
                    <a:pt x="2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ltGray">
            <a:xfrm>
              <a:off x="900" y="1159"/>
              <a:ext cx="330" cy="1042"/>
            </a:xfrm>
            <a:custGeom>
              <a:avLst/>
              <a:gdLst>
                <a:gd name="T0" fmla="*/ 288 w 330"/>
                <a:gd name="T1" fmla="*/ 600 h 1042"/>
                <a:gd name="T2" fmla="*/ 272 w 330"/>
                <a:gd name="T3" fmla="*/ 714 h 1042"/>
                <a:gd name="T4" fmla="*/ 270 w 330"/>
                <a:gd name="T5" fmla="*/ 604 h 1042"/>
                <a:gd name="T6" fmla="*/ 254 w 330"/>
                <a:gd name="T7" fmla="*/ 490 h 1042"/>
                <a:gd name="T8" fmla="*/ 216 w 330"/>
                <a:gd name="T9" fmla="*/ 364 h 1042"/>
                <a:gd name="T10" fmla="*/ 176 w 330"/>
                <a:gd name="T11" fmla="*/ 272 h 1042"/>
                <a:gd name="T12" fmla="*/ 152 w 330"/>
                <a:gd name="T13" fmla="*/ 272 h 1042"/>
                <a:gd name="T14" fmla="*/ 92 w 330"/>
                <a:gd name="T15" fmla="*/ 422 h 1042"/>
                <a:gd name="T16" fmla="*/ 74 w 330"/>
                <a:gd name="T17" fmla="*/ 490 h 1042"/>
                <a:gd name="T18" fmla="*/ 56 w 330"/>
                <a:gd name="T19" fmla="*/ 624 h 1042"/>
                <a:gd name="T20" fmla="*/ 54 w 330"/>
                <a:gd name="T21" fmla="*/ 716 h 1042"/>
                <a:gd name="T22" fmla="*/ 40 w 330"/>
                <a:gd name="T23" fmla="*/ 568 h 1042"/>
                <a:gd name="T24" fmla="*/ 40 w 330"/>
                <a:gd name="T25" fmla="*/ 498 h 1042"/>
                <a:gd name="T26" fmla="*/ 52 w 330"/>
                <a:gd name="T27" fmla="*/ 382 h 1042"/>
                <a:gd name="T28" fmla="*/ 72 w 330"/>
                <a:gd name="T29" fmla="*/ 298 h 1042"/>
                <a:gd name="T30" fmla="*/ 128 w 330"/>
                <a:gd name="T31" fmla="*/ 148 h 1042"/>
                <a:gd name="T32" fmla="*/ 164 w 330"/>
                <a:gd name="T33" fmla="*/ 80 h 1042"/>
                <a:gd name="T34" fmla="*/ 216 w 330"/>
                <a:gd name="T35" fmla="*/ 186 h 1042"/>
                <a:gd name="T36" fmla="*/ 256 w 330"/>
                <a:gd name="T37" fmla="*/ 296 h 1042"/>
                <a:gd name="T38" fmla="*/ 274 w 330"/>
                <a:gd name="T39" fmla="*/ 372 h 1042"/>
                <a:gd name="T40" fmla="*/ 290 w 330"/>
                <a:gd name="T41" fmla="*/ 506 h 1042"/>
                <a:gd name="T42" fmla="*/ 164 w 330"/>
                <a:gd name="T43" fmla="*/ 1004 h 1042"/>
                <a:gd name="T44" fmla="*/ 134 w 330"/>
                <a:gd name="T45" fmla="*/ 932 h 1042"/>
                <a:gd name="T46" fmla="*/ 120 w 330"/>
                <a:gd name="T47" fmla="*/ 848 h 1042"/>
                <a:gd name="T48" fmla="*/ 118 w 330"/>
                <a:gd name="T49" fmla="*/ 780 h 1042"/>
                <a:gd name="T50" fmla="*/ 136 w 330"/>
                <a:gd name="T51" fmla="*/ 692 h 1042"/>
                <a:gd name="T52" fmla="*/ 164 w 330"/>
                <a:gd name="T53" fmla="*/ 626 h 1042"/>
                <a:gd name="T54" fmla="*/ 182 w 330"/>
                <a:gd name="T55" fmla="*/ 666 h 1042"/>
                <a:gd name="T56" fmla="*/ 202 w 330"/>
                <a:gd name="T57" fmla="*/ 740 h 1042"/>
                <a:gd name="T58" fmla="*/ 210 w 330"/>
                <a:gd name="T59" fmla="*/ 806 h 1042"/>
                <a:gd name="T60" fmla="*/ 202 w 330"/>
                <a:gd name="T61" fmla="*/ 900 h 1042"/>
                <a:gd name="T62" fmla="*/ 180 w 330"/>
                <a:gd name="T63" fmla="*/ 972 h 1042"/>
                <a:gd name="T64" fmla="*/ 300 w 330"/>
                <a:gd name="T65" fmla="*/ 296 h 1042"/>
                <a:gd name="T66" fmla="*/ 266 w 330"/>
                <a:gd name="T67" fmla="*/ 188 h 1042"/>
                <a:gd name="T68" fmla="*/ 204 w 330"/>
                <a:gd name="T69" fmla="*/ 62 h 1042"/>
                <a:gd name="T70" fmla="*/ 164 w 330"/>
                <a:gd name="T71" fmla="*/ 0 h 1042"/>
                <a:gd name="T72" fmla="*/ 88 w 330"/>
                <a:gd name="T73" fmla="*/ 132 h 1042"/>
                <a:gd name="T74" fmla="*/ 38 w 330"/>
                <a:gd name="T75" fmla="*/ 260 h 1042"/>
                <a:gd name="T76" fmla="*/ 14 w 330"/>
                <a:gd name="T77" fmla="*/ 358 h 1042"/>
                <a:gd name="T78" fmla="*/ 0 w 330"/>
                <a:gd name="T79" fmla="*/ 500 h 1042"/>
                <a:gd name="T80" fmla="*/ 6 w 330"/>
                <a:gd name="T81" fmla="*/ 634 h 1042"/>
                <a:gd name="T82" fmla="*/ 22 w 330"/>
                <a:gd name="T83" fmla="*/ 722 h 1042"/>
                <a:gd name="T84" fmla="*/ 62 w 330"/>
                <a:gd name="T85" fmla="*/ 854 h 1042"/>
                <a:gd name="T86" fmla="*/ 94 w 330"/>
                <a:gd name="T87" fmla="*/ 924 h 1042"/>
                <a:gd name="T88" fmla="*/ 164 w 330"/>
                <a:gd name="T89" fmla="*/ 1042 h 1042"/>
                <a:gd name="T90" fmla="*/ 202 w 330"/>
                <a:gd name="T91" fmla="*/ 986 h 1042"/>
                <a:gd name="T92" fmla="*/ 268 w 330"/>
                <a:gd name="T93" fmla="*/ 846 h 1042"/>
                <a:gd name="T94" fmla="*/ 306 w 330"/>
                <a:gd name="T95" fmla="*/ 722 h 1042"/>
                <a:gd name="T96" fmla="*/ 320 w 330"/>
                <a:gd name="T97" fmla="*/ 652 h 1042"/>
                <a:gd name="T98" fmla="*/ 330 w 330"/>
                <a:gd name="T99" fmla="*/ 532 h 1042"/>
                <a:gd name="T100" fmla="*/ 320 w 330"/>
                <a:gd name="T101" fmla="*/ 40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0" h="1042">
                  <a:moveTo>
                    <a:pt x="290" y="556"/>
                  </a:moveTo>
                  <a:lnTo>
                    <a:pt x="290" y="556"/>
                  </a:lnTo>
                  <a:lnTo>
                    <a:pt x="288" y="600"/>
                  </a:lnTo>
                  <a:lnTo>
                    <a:pt x="284" y="642"/>
                  </a:lnTo>
                  <a:lnTo>
                    <a:pt x="278" y="682"/>
                  </a:lnTo>
                  <a:lnTo>
                    <a:pt x="272" y="714"/>
                  </a:lnTo>
                  <a:lnTo>
                    <a:pt x="272" y="714"/>
                  </a:lnTo>
                  <a:lnTo>
                    <a:pt x="272" y="662"/>
                  </a:lnTo>
                  <a:lnTo>
                    <a:pt x="270" y="604"/>
                  </a:lnTo>
                  <a:lnTo>
                    <a:pt x="262" y="546"/>
                  </a:lnTo>
                  <a:lnTo>
                    <a:pt x="254" y="490"/>
                  </a:lnTo>
                  <a:lnTo>
                    <a:pt x="254" y="490"/>
                  </a:lnTo>
                  <a:lnTo>
                    <a:pt x="246" y="462"/>
                  </a:lnTo>
                  <a:lnTo>
                    <a:pt x="238" y="430"/>
                  </a:lnTo>
                  <a:lnTo>
                    <a:pt x="216" y="364"/>
                  </a:lnTo>
                  <a:lnTo>
                    <a:pt x="202" y="332"/>
                  </a:lnTo>
                  <a:lnTo>
                    <a:pt x="190" y="300"/>
                  </a:lnTo>
                  <a:lnTo>
                    <a:pt x="176" y="272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52" y="272"/>
                  </a:lnTo>
                  <a:lnTo>
                    <a:pt x="140" y="296"/>
                  </a:lnTo>
                  <a:lnTo>
                    <a:pt x="114" y="356"/>
                  </a:lnTo>
                  <a:lnTo>
                    <a:pt x="92" y="422"/>
                  </a:lnTo>
                  <a:lnTo>
                    <a:pt x="82" y="456"/>
                  </a:lnTo>
                  <a:lnTo>
                    <a:pt x="74" y="490"/>
                  </a:lnTo>
                  <a:lnTo>
                    <a:pt x="74" y="490"/>
                  </a:lnTo>
                  <a:lnTo>
                    <a:pt x="68" y="524"/>
                  </a:lnTo>
                  <a:lnTo>
                    <a:pt x="64" y="558"/>
                  </a:lnTo>
                  <a:lnTo>
                    <a:pt x="56" y="624"/>
                  </a:lnTo>
                  <a:lnTo>
                    <a:pt x="54" y="678"/>
                  </a:lnTo>
                  <a:lnTo>
                    <a:pt x="54" y="716"/>
                  </a:lnTo>
                  <a:lnTo>
                    <a:pt x="54" y="716"/>
                  </a:lnTo>
                  <a:lnTo>
                    <a:pt x="50" y="684"/>
                  </a:lnTo>
                  <a:lnTo>
                    <a:pt x="44" y="632"/>
                  </a:lnTo>
                  <a:lnTo>
                    <a:pt x="40" y="568"/>
                  </a:lnTo>
                  <a:lnTo>
                    <a:pt x="38" y="532"/>
                  </a:lnTo>
                  <a:lnTo>
                    <a:pt x="40" y="498"/>
                  </a:lnTo>
                  <a:lnTo>
                    <a:pt x="40" y="498"/>
                  </a:lnTo>
                  <a:lnTo>
                    <a:pt x="42" y="468"/>
                  </a:lnTo>
                  <a:lnTo>
                    <a:pt x="44" y="438"/>
                  </a:lnTo>
                  <a:lnTo>
                    <a:pt x="52" y="382"/>
                  </a:lnTo>
                  <a:lnTo>
                    <a:pt x="62" y="334"/>
                  </a:lnTo>
                  <a:lnTo>
                    <a:pt x="72" y="298"/>
                  </a:lnTo>
                  <a:lnTo>
                    <a:pt x="72" y="298"/>
                  </a:lnTo>
                  <a:lnTo>
                    <a:pt x="86" y="254"/>
                  </a:lnTo>
                  <a:lnTo>
                    <a:pt x="102" y="214"/>
                  </a:lnTo>
                  <a:lnTo>
                    <a:pt x="128" y="148"/>
                  </a:lnTo>
                  <a:lnTo>
                    <a:pt x="150" y="102"/>
                  </a:lnTo>
                  <a:lnTo>
                    <a:pt x="164" y="80"/>
                  </a:lnTo>
                  <a:lnTo>
                    <a:pt x="164" y="80"/>
                  </a:lnTo>
                  <a:lnTo>
                    <a:pt x="178" y="106"/>
                  </a:lnTo>
                  <a:lnTo>
                    <a:pt x="202" y="154"/>
                  </a:lnTo>
                  <a:lnTo>
                    <a:pt x="216" y="186"/>
                  </a:lnTo>
                  <a:lnTo>
                    <a:pt x="230" y="220"/>
                  </a:lnTo>
                  <a:lnTo>
                    <a:pt x="244" y="258"/>
                  </a:lnTo>
                  <a:lnTo>
                    <a:pt x="256" y="296"/>
                  </a:lnTo>
                  <a:lnTo>
                    <a:pt x="256" y="296"/>
                  </a:lnTo>
                  <a:lnTo>
                    <a:pt x="266" y="334"/>
                  </a:lnTo>
                  <a:lnTo>
                    <a:pt x="274" y="372"/>
                  </a:lnTo>
                  <a:lnTo>
                    <a:pt x="280" y="408"/>
                  </a:lnTo>
                  <a:lnTo>
                    <a:pt x="284" y="442"/>
                  </a:lnTo>
                  <a:lnTo>
                    <a:pt x="290" y="506"/>
                  </a:lnTo>
                  <a:lnTo>
                    <a:pt x="290" y="556"/>
                  </a:lnTo>
                  <a:close/>
                  <a:moveTo>
                    <a:pt x="164" y="1004"/>
                  </a:moveTo>
                  <a:lnTo>
                    <a:pt x="164" y="1004"/>
                  </a:lnTo>
                  <a:lnTo>
                    <a:pt x="150" y="974"/>
                  </a:lnTo>
                  <a:lnTo>
                    <a:pt x="142" y="954"/>
                  </a:lnTo>
                  <a:lnTo>
                    <a:pt x="134" y="932"/>
                  </a:lnTo>
                  <a:lnTo>
                    <a:pt x="128" y="908"/>
                  </a:lnTo>
                  <a:lnTo>
                    <a:pt x="122" y="880"/>
                  </a:lnTo>
                  <a:lnTo>
                    <a:pt x="120" y="848"/>
                  </a:lnTo>
                  <a:lnTo>
                    <a:pt x="116" y="814"/>
                  </a:lnTo>
                  <a:lnTo>
                    <a:pt x="116" y="814"/>
                  </a:lnTo>
                  <a:lnTo>
                    <a:pt x="118" y="780"/>
                  </a:lnTo>
                  <a:lnTo>
                    <a:pt x="122" y="748"/>
                  </a:lnTo>
                  <a:lnTo>
                    <a:pt x="128" y="718"/>
                  </a:lnTo>
                  <a:lnTo>
                    <a:pt x="136" y="692"/>
                  </a:lnTo>
                  <a:lnTo>
                    <a:pt x="144" y="670"/>
                  </a:lnTo>
                  <a:lnTo>
                    <a:pt x="152" y="650"/>
                  </a:lnTo>
                  <a:lnTo>
                    <a:pt x="164" y="626"/>
                  </a:lnTo>
                  <a:lnTo>
                    <a:pt x="164" y="626"/>
                  </a:lnTo>
                  <a:lnTo>
                    <a:pt x="176" y="648"/>
                  </a:lnTo>
                  <a:lnTo>
                    <a:pt x="182" y="666"/>
                  </a:lnTo>
                  <a:lnTo>
                    <a:pt x="190" y="688"/>
                  </a:lnTo>
                  <a:lnTo>
                    <a:pt x="196" y="712"/>
                  </a:lnTo>
                  <a:lnTo>
                    <a:pt x="202" y="740"/>
                  </a:lnTo>
                  <a:lnTo>
                    <a:pt x="208" y="772"/>
                  </a:lnTo>
                  <a:lnTo>
                    <a:pt x="210" y="806"/>
                  </a:lnTo>
                  <a:lnTo>
                    <a:pt x="210" y="806"/>
                  </a:lnTo>
                  <a:lnTo>
                    <a:pt x="210" y="840"/>
                  </a:lnTo>
                  <a:lnTo>
                    <a:pt x="206" y="870"/>
                  </a:lnTo>
                  <a:lnTo>
                    <a:pt x="202" y="900"/>
                  </a:lnTo>
                  <a:lnTo>
                    <a:pt x="194" y="926"/>
                  </a:lnTo>
                  <a:lnTo>
                    <a:pt x="188" y="950"/>
                  </a:lnTo>
                  <a:lnTo>
                    <a:pt x="180" y="972"/>
                  </a:lnTo>
                  <a:lnTo>
                    <a:pt x="164" y="1004"/>
                  </a:lnTo>
                  <a:close/>
                  <a:moveTo>
                    <a:pt x="300" y="296"/>
                  </a:moveTo>
                  <a:lnTo>
                    <a:pt x="300" y="296"/>
                  </a:lnTo>
                  <a:lnTo>
                    <a:pt x="292" y="268"/>
                  </a:lnTo>
                  <a:lnTo>
                    <a:pt x="284" y="242"/>
                  </a:lnTo>
                  <a:lnTo>
                    <a:pt x="266" y="188"/>
                  </a:lnTo>
                  <a:lnTo>
                    <a:pt x="244" y="140"/>
                  </a:lnTo>
                  <a:lnTo>
                    <a:pt x="224" y="98"/>
                  </a:lnTo>
                  <a:lnTo>
                    <a:pt x="204" y="62"/>
                  </a:lnTo>
                  <a:lnTo>
                    <a:pt x="186" y="32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42" y="34"/>
                  </a:lnTo>
                  <a:lnTo>
                    <a:pt x="108" y="94"/>
                  </a:lnTo>
                  <a:lnTo>
                    <a:pt x="88" y="132"/>
                  </a:lnTo>
                  <a:lnTo>
                    <a:pt x="70" y="172"/>
                  </a:lnTo>
                  <a:lnTo>
                    <a:pt x="54" y="214"/>
                  </a:lnTo>
                  <a:lnTo>
                    <a:pt x="38" y="260"/>
                  </a:lnTo>
                  <a:lnTo>
                    <a:pt x="38" y="260"/>
                  </a:lnTo>
                  <a:lnTo>
                    <a:pt x="24" y="310"/>
                  </a:lnTo>
                  <a:lnTo>
                    <a:pt x="14" y="358"/>
                  </a:lnTo>
                  <a:lnTo>
                    <a:pt x="8" y="406"/>
                  </a:lnTo>
                  <a:lnTo>
                    <a:pt x="2" y="454"/>
                  </a:lnTo>
                  <a:lnTo>
                    <a:pt x="0" y="500"/>
                  </a:lnTo>
                  <a:lnTo>
                    <a:pt x="0" y="546"/>
                  </a:lnTo>
                  <a:lnTo>
                    <a:pt x="2" y="590"/>
                  </a:lnTo>
                  <a:lnTo>
                    <a:pt x="6" y="634"/>
                  </a:lnTo>
                  <a:lnTo>
                    <a:pt x="6" y="634"/>
                  </a:lnTo>
                  <a:lnTo>
                    <a:pt x="14" y="680"/>
                  </a:lnTo>
                  <a:lnTo>
                    <a:pt x="22" y="722"/>
                  </a:lnTo>
                  <a:lnTo>
                    <a:pt x="32" y="762"/>
                  </a:lnTo>
                  <a:lnTo>
                    <a:pt x="44" y="800"/>
                  </a:lnTo>
                  <a:lnTo>
                    <a:pt x="62" y="854"/>
                  </a:lnTo>
                  <a:lnTo>
                    <a:pt x="70" y="876"/>
                  </a:lnTo>
                  <a:lnTo>
                    <a:pt x="70" y="876"/>
                  </a:lnTo>
                  <a:lnTo>
                    <a:pt x="94" y="924"/>
                  </a:lnTo>
                  <a:lnTo>
                    <a:pt x="118" y="970"/>
                  </a:lnTo>
                  <a:lnTo>
                    <a:pt x="142" y="1010"/>
                  </a:lnTo>
                  <a:lnTo>
                    <a:pt x="164" y="1042"/>
                  </a:lnTo>
                  <a:lnTo>
                    <a:pt x="164" y="1042"/>
                  </a:lnTo>
                  <a:lnTo>
                    <a:pt x="182" y="1018"/>
                  </a:lnTo>
                  <a:lnTo>
                    <a:pt x="202" y="986"/>
                  </a:lnTo>
                  <a:lnTo>
                    <a:pt x="224" y="946"/>
                  </a:lnTo>
                  <a:lnTo>
                    <a:pt x="246" y="900"/>
                  </a:lnTo>
                  <a:lnTo>
                    <a:pt x="268" y="846"/>
                  </a:lnTo>
                  <a:lnTo>
                    <a:pt x="288" y="786"/>
                  </a:lnTo>
                  <a:lnTo>
                    <a:pt x="298" y="754"/>
                  </a:lnTo>
                  <a:lnTo>
                    <a:pt x="306" y="722"/>
                  </a:lnTo>
                  <a:lnTo>
                    <a:pt x="314" y="686"/>
                  </a:lnTo>
                  <a:lnTo>
                    <a:pt x="320" y="652"/>
                  </a:lnTo>
                  <a:lnTo>
                    <a:pt x="320" y="652"/>
                  </a:lnTo>
                  <a:lnTo>
                    <a:pt x="324" y="612"/>
                  </a:lnTo>
                  <a:lnTo>
                    <a:pt x="328" y="572"/>
                  </a:lnTo>
                  <a:lnTo>
                    <a:pt x="330" y="532"/>
                  </a:lnTo>
                  <a:lnTo>
                    <a:pt x="328" y="492"/>
                  </a:lnTo>
                  <a:lnTo>
                    <a:pt x="326" y="448"/>
                  </a:lnTo>
                  <a:lnTo>
                    <a:pt x="320" y="402"/>
                  </a:lnTo>
                  <a:lnTo>
                    <a:pt x="312" y="352"/>
                  </a:lnTo>
                  <a:lnTo>
                    <a:pt x="300" y="2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ltGray">
            <a:xfrm>
              <a:off x="264" y="1659"/>
              <a:ext cx="1008" cy="1150"/>
            </a:xfrm>
            <a:custGeom>
              <a:avLst/>
              <a:gdLst>
                <a:gd name="T0" fmla="*/ 584 w 1008"/>
                <a:gd name="T1" fmla="*/ 754 h 1150"/>
                <a:gd name="T2" fmla="*/ 610 w 1008"/>
                <a:gd name="T3" fmla="*/ 734 h 1150"/>
                <a:gd name="T4" fmla="*/ 654 w 1008"/>
                <a:gd name="T5" fmla="*/ 714 h 1150"/>
                <a:gd name="T6" fmla="*/ 700 w 1008"/>
                <a:gd name="T7" fmla="*/ 706 h 1150"/>
                <a:gd name="T8" fmla="*/ 746 w 1008"/>
                <a:gd name="T9" fmla="*/ 714 h 1150"/>
                <a:gd name="T10" fmla="*/ 790 w 1008"/>
                <a:gd name="T11" fmla="*/ 734 h 1150"/>
                <a:gd name="T12" fmla="*/ 816 w 1008"/>
                <a:gd name="T13" fmla="*/ 754 h 1150"/>
                <a:gd name="T14" fmla="*/ 844 w 1008"/>
                <a:gd name="T15" fmla="*/ 792 h 1150"/>
                <a:gd name="T16" fmla="*/ 860 w 1008"/>
                <a:gd name="T17" fmla="*/ 838 h 1150"/>
                <a:gd name="T18" fmla="*/ 862 w 1008"/>
                <a:gd name="T19" fmla="*/ 884 h 1150"/>
                <a:gd name="T20" fmla="*/ 852 w 1008"/>
                <a:gd name="T21" fmla="*/ 928 h 1150"/>
                <a:gd name="T22" fmla="*/ 826 w 1008"/>
                <a:gd name="T23" fmla="*/ 970 h 1150"/>
                <a:gd name="T24" fmla="*/ 814 w 1008"/>
                <a:gd name="T25" fmla="*/ 984 h 1150"/>
                <a:gd name="T26" fmla="*/ 762 w 1008"/>
                <a:gd name="T27" fmla="*/ 1024 h 1150"/>
                <a:gd name="T28" fmla="*/ 676 w 1008"/>
                <a:gd name="T29" fmla="*/ 1064 h 1150"/>
                <a:gd name="T30" fmla="*/ 584 w 1008"/>
                <a:gd name="T31" fmla="*/ 1078 h 1150"/>
                <a:gd name="T32" fmla="*/ 520 w 1008"/>
                <a:gd name="T33" fmla="*/ 1072 h 1150"/>
                <a:gd name="T34" fmla="*/ 432 w 1008"/>
                <a:gd name="T35" fmla="*/ 1040 h 1150"/>
                <a:gd name="T36" fmla="*/ 352 w 1008"/>
                <a:gd name="T37" fmla="*/ 984 h 1150"/>
                <a:gd name="T38" fmla="*/ 314 w 1008"/>
                <a:gd name="T39" fmla="*/ 940 h 1150"/>
                <a:gd name="T40" fmla="*/ 276 w 1008"/>
                <a:gd name="T41" fmla="*/ 864 h 1150"/>
                <a:gd name="T42" fmla="*/ 258 w 1008"/>
                <a:gd name="T43" fmla="*/ 784 h 1150"/>
                <a:gd name="T44" fmla="*/ 260 w 1008"/>
                <a:gd name="T45" fmla="*/ 702 h 1150"/>
                <a:gd name="T46" fmla="*/ 284 w 1008"/>
                <a:gd name="T47" fmla="*/ 624 h 1150"/>
                <a:gd name="T48" fmla="*/ 312 w 1008"/>
                <a:gd name="T49" fmla="*/ 576 h 1150"/>
                <a:gd name="T50" fmla="*/ 352 w 1008"/>
                <a:gd name="T51" fmla="*/ 528 h 1150"/>
                <a:gd name="T52" fmla="*/ 432 w 1008"/>
                <a:gd name="T53" fmla="*/ 470 h 1150"/>
                <a:gd name="T54" fmla="*/ 520 w 1008"/>
                <a:gd name="T55" fmla="*/ 438 h 1150"/>
                <a:gd name="T56" fmla="*/ 584 w 1008"/>
                <a:gd name="T57" fmla="*/ 0 h 1150"/>
                <a:gd name="T58" fmla="*/ 524 w 1008"/>
                <a:gd name="T59" fmla="*/ 4 h 1150"/>
                <a:gd name="T60" fmla="*/ 438 w 1008"/>
                <a:gd name="T61" fmla="*/ 20 h 1150"/>
                <a:gd name="T62" fmla="*/ 356 w 1008"/>
                <a:gd name="T63" fmla="*/ 46 h 1150"/>
                <a:gd name="T64" fmla="*/ 282 w 1008"/>
                <a:gd name="T65" fmla="*/ 84 h 1150"/>
                <a:gd name="T66" fmla="*/ 212 w 1008"/>
                <a:gd name="T67" fmla="*/ 132 h 1150"/>
                <a:gd name="T68" fmla="*/ 152 w 1008"/>
                <a:gd name="T69" fmla="*/ 190 h 1150"/>
                <a:gd name="T70" fmla="*/ 100 w 1008"/>
                <a:gd name="T71" fmla="*/ 254 h 1150"/>
                <a:gd name="T72" fmla="*/ 58 w 1008"/>
                <a:gd name="T73" fmla="*/ 326 h 1150"/>
                <a:gd name="T74" fmla="*/ 26 w 1008"/>
                <a:gd name="T75" fmla="*/ 404 h 1150"/>
                <a:gd name="T76" fmla="*/ 6 w 1008"/>
                <a:gd name="T77" fmla="*/ 488 h 1150"/>
                <a:gd name="T78" fmla="*/ 0 w 1008"/>
                <a:gd name="T79" fmla="*/ 576 h 1150"/>
                <a:gd name="T80" fmla="*/ 4 w 1008"/>
                <a:gd name="T81" fmla="*/ 634 h 1150"/>
                <a:gd name="T82" fmla="*/ 18 w 1008"/>
                <a:gd name="T83" fmla="*/ 718 h 1150"/>
                <a:gd name="T84" fmla="*/ 46 w 1008"/>
                <a:gd name="T85" fmla="*/ 798 h 1150"/>
                <a:gd name="T86" fmla="*/ 84 w 1008"/>
                <a:gd name="T87" fmla="*/ 872 h 1150"/>
                <a:gd name="T88" fmla="*/ 134 w 1008"/>
                <a:gd name="T89" fmla="*/ 940 h 1150"/>
                <a:gd name="T90" fmla="*/ 192 w 1008"/>
                <a:gd name="T91" fmla="*/ 1000 h 1150"/>
                <a:gd name="T92" fmla="*/ 258 w 1008"/>
                <a:gd name="T93" fmla="*/ 1052 h 1150"/>
                <a:gd name="T94" fmla="*/ 330 w 1008"/>
                <a:gd name="T95" fmla="*/ 1092 h 1150"/>
                <a:gd name="T96" fmla="*/ 410 w 1008"/>
                <a:gd name="T97" fmla="*/ 1124 h 1150"/>
                <a:gd name="T98" fmla="*/ 494 w 1008"/>
                <a:gd name="T99" fmla="*/ 1142 h 1150"/>
                <a:gd name="T100" fmla="*/ 584 w 1008"/>
                <a:gd name="T101" fmla="*/ 1150 h 1150"/>
                <a:gd name="T102" fmla="*/ 646 w 1008"/>
                <a:gd name="T103" fmla="*/ 1146 h 1150"/>
                <a:gd name="T104" fmla="*/ 734 w 1008"/>
                <a:gd name="T105" fmla="*/ 1130 h 1150"/>
                <a:gd name="T106" fmla="*/ 818 w 1008"/>
                <a:gd name="T107" fmla="*/ 1100 h 1150"/>
                <a:gd name="T108" fmla="*/ 896 w 1008"/>
                <a:gd name="T109" fmla="*/ 1060 h 1150"/>
                <a:gd name="T110" fmla="*/ 966 w 1008"/>
                <a:gd name="T111" fmla="*/ 1008 h 1150"/>
                <a:gd name="T112" fmla="*/ 1008 w 1008"/>
                <a:gd name="T113" fmla="*/ 57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8" h="1150">
                  <a:moveTo>
                    <a:pt x="584" y="574"/>
                  </a:moveTo>
                  <a:lnTo>
                    <a:pt x="584" y="754"/>
                  </a:lnTo>
                  <a:lnTo>
                    <a:pt x="584" y="754"/>
                  </a:lnTo>
                  <a:lnTo>
                    <a:pt x="584" y="754"/>
                  </a:lnTo>
                  <a:lnTo>
                    <a:pt x="596" y="742"/>
                  </a:lnTo>
                  <a:lnTo>
                    <a:pt x="610" y="734"/>
                  </a:lnTo>
                  <a:lnTo>
                    <a:pt x="624" y="726"/>
                  </a:lnTo>
                  <a:lnTo>
                    <a:pt x="638" y="718"/>
                  </a:lnTo>
                  <a:lnTo>
                    <a:pt x="654" y="714"/>
                  </a:lnTo>
                  <a:lnTo>
                    <a:pt x="668" y="710"/>
                  </a:lnTo>
                  <a:lnTo>
                    <a:pt x="684" y="708"/>
                  </a:lnTo>
                  <a:lnTo>
                    <a:pt x="700" y="706"/>
                  </a:lnTo>
                  <a:lnTo>
                    <a:pt x="716" y="708"/>
                  </a:lnTo>
                  <a:lnTo>
                    <a:pt x="732" y="710"/>
                  </a:lnTo>
                  <a:lnTo>
                    <a:pt x="746" y="714"/>
                  </a:lnTo>
                  <a:lnTo>
                    <a:pt x="762" y="718"/>
                  </a:lnTo>
                  <a:lnTo>
                    <a:pt x="776" y="726"/>
                  </a:lnTo>
                  <a:lnTo>
                    <a:pt x="790" y="734"/>
                  </a:lnTo>
                  <a:lnTo>
                    <a:pt x="804" y="742"/>
                  </a:lnTo>
                  <a:lnTo>
                    <a:pt x="816" y="754"/>
                  </a:lnTo>
                  <a:lnTo>
                    <a:pt x="816" y="754"/>
                  </a:lnTo>
                  <a:lnTo>
                    <a:pt x="826" y="766"/>
                  </a:lnTo>
                  <a:lnTo>
                    <a:pt x="836" y="780"/>
                  </a:lnTo>
                  <a:lnTo>
                    <a:pt x="844" y="792"/>
                  </a:lnTo>
                  <a:lnTo>
                    <a:pt x="852" y="808"/>
                  </a:lnTo>
                  <a:lnTo>
                    <a:pt x="856" y="822"/>
                  </a:lnTo>
                  <a:lnTo>
                    <a:pt x="860" y="838"/>
                  </a:lnTo>
                  <a:lnTo>
                    <a:pt x="862" y="852"/>
                  </a:lnTo>
                  <a:lnTo>
                    <a:pt x="864" y="868"/>
                  </a:lnTo>
                  <a:lnTo>
                    <a:pt x="862" y="884"/>
                  </a:lnTo>
                  <a:lnTo>
                    <a:pt x="860" y="898"/>
                  </a:lnTo>
                  <a:lnTo>
                    <a:pt x="856" y="914"/>
                  </a:lnTo>
                  <a:lnTo>
                    <a:pt x="852" y="928"/>
                  </a:lnTo>
                  <a:lnTo>
                    <a:pt x="844" y="944"/>
                  </a:lnTo>
                  <a:lnTo>
                    <a:pt x="836" y="956"/>
                  </a:lnTo>
                  <a:lnTo>
                    <a:pt x="826" y="970"/>
                  </a:lnTo>
                  <a:lnTo>
                    <a:pt x="816" y="982"/>
                  </a:lnTo>
                  <a:lnTo>
                    <a:pt x="814" y="982"/>
                  </a:lnTo>
                  <a:lnTo>
                    <a:pt x="814" y="984"/>
                  </a:lnTo>
                  <a:lnTo>
                    <a:pt x="814" y="984"/>
                  </a:lnTo>
                  <a:lnTo>
                    <a:pt x="790" y="1006"/>
                  </a:lnTo>
                  <a:lnTo>
                    <a:pt x="762" y="1024"/>
                  </a:lnTo>
                  <a:lnTo>
                    <a:pt x="734" y="1040"/>
                  </a:lnTo>
                  <a:lnTo>
                    <a:pt x="706" y="1054"/>
                  </a:lnTo>
                  <a:lnTo>
                    <a:pt x="676" y="1064"/>
                  </a:lnTo>
                  <a:lnTo>
                    <a:pt x="646" y="1072"/>
                  </a:lnTo>
                  <a:lnTo>
                    <a:pt x="614" y="1076"/>
                  </a:lnTo>
                  <a:lnTo>
                    <a:pt x="584" y="1078"/>
                  </a:lnTo>
                  <a:lnTo>
                    <a:pt x="584" y="1078"/>
                  </a:lnTo>
                  <a:lnTo>
                    <a:pt x="552" y="1076"/>
                  </a:lnTo>
                  <a:lnTo>
                    <a:pt x="520" y="1072"/>
                  </a:lnTo>
                  <a:lnTo>
                    <a:pt x="490" y="1064"/>
                  </a:lnTo>
                  <a:lnTo>
                    <a:pt x="460" y="1054"/>
                  </a:lnTo>
                  <a:lnTo>
                    <a:pt x="432" y="1040"/>
                  </a:lnTo>
                  <a:lnTo>
                    <a:pt x="404" y="1024"/>
                  </a:lnTo>
                  <a:lnTo>
                    <a:pt x="376" y="1006"/>
                  </a:lnTo>
                  <a:lnTo>
                    <a:pt x="352" y="984"/>
                  </a:lnTo>
                  <a:lnTo>
                    <a:pt x="352" y="984"/>
                  </a:lnTo>
                  <a:lnTo>
                    <a:pt x="332" y="962"/>
                  </a:lnTo>
                  <a:lnTo>
                    <a:pt x="314" y="940"/>
                  </a:lnTo>
                  <a:lnTo>
                    <a:pt x="298" y="916"/>
                  </a:lnTo>
                  <a:lnTo>
                    <a:pt x="286" y="890"/>
                  </a:lnTo>
                  <a:lnTo>
                    <a:pt x="276" y="864"/>
                  </a:lnTo>
                  <a:lnTo>
                    <a:pt x="266" y="838"/>
                  </a:lnTo>
                  <a:lnTo>
                    <a:pt x="260" y="812"/>
                  </a:lnTo>
                  <a:lnTo>
                    <a:pt x="258" y="784"/>
                  </a:lnTo>
                  <a:lnTo>
                    <a:pt x="256" y="758"/>
                  </a:lnTo>
                  <a:lnTo>
                    <a:pt x="256" y="730"/>
                  </a:lnTo>
                  <a:lnTo>
                    <a:pt x="260" y="702"/>
                  </a:lnTo>
                  <a:lnTo>
                    <a:pt x="266" y="676"/>
                  </a:lnTo>
                  <a:lnTo>
                    <a:pt x="274" y="650"/>
                  </a:lnTo>
                  <a:lnTo>
                    <a:pt x="284" y="624"/>
                  </a:lnTo>
                  <a:lnTo>
                    <a:pt x="296" y="600"/>
                  </a:lnTo>
                  <a:lnTo>
                    <a:pt x="312" y="576"/>
                  </a:lnTo>
                  <a:lnTo>
                    <a:pt x="312" y="576"/>
                  </a:lnTo>
                  <a:lnTo>
                    <a:pt x="330" y="550"/>
                  </a:lnTo>
                  <a:lnTo>
                    <a:pt x="352" y="528"/>
                  </a:lnTo>
                  <a:lnTo>
                    <a:pt x="352" y="528"/>
                  </a:lnTo>
                  <a:lnTo>
                    <a:pt x="376" y="506"/>
                  </a:lnTo>
                  <a:lnTo>
                    <a:pt x="404" y="486"/>
                  </a:lnTo>
                  <a:lnTo>
                    <a:pt x="432" y="470"/>
                  </a:lnTo>
                  <a:lnTo>
                    <a:pt x="460" y="456"/>
                  </a:lnTo>
                  <a:lnTo>
                    <a:pt x="490" y="446"/>
                  </a:lnTo>
                  <a:lnTo>
                    <a:pt x="520" y="438"/>
                  </a:lnTo>
                  <a:lnTo>
                    <a:pt x="552" y="434"/>
                  </a:lnTo>
                  <a:lnTo>
                    <a:pt x="584" y="432"/>
                  </a:lnTo>
                  <a:lnTo>
                    <a:pt x="584" y="0"/>
                  </a:lnTo>
                  <a:lnTo>
                    <a:pt x="584" y="0"/>
                  </a:lnTo>
                  <a:lnTo>
                    <a:pt x="554" y="2"/>
                  </a:lnTo>
                  <a:lnTo>
                    <a:pt x="524" y="4"/>
                  </a:lnTo>
                  <a:lnTo>
                    <a:pt x="494" y="8"/>
                  </a:lnTo>
                  <a:lnTo>
                    <a:pt x="466" y="12"/>
                  </a:lnTo>
                  <a:lnTo>
                    <a:pt x="438" y="20"/>
                  </a:lnTo>
                  <a:lnTo>
                    <a:pt x="410" y="26"/>
                  </a:lnTo>
                  <a:lnTo>
                    <a:pt x="382" y="36"/>
                  </a:lnTo>
                  <a:lnTo>
                    <a:pt x="356" y="46"/>
                  </a:lnTo>
                  <a:lnTo>
                    <a:pt x="330" y="58"/>
                  </a:lnTo>
                  <a:lnTo>
                    <a:pt x="306" y="70"/>
                  </a:lnTo>
                  <a:lnTo>
                    <a:pt x="282" y="84"/>
                  </a:lnTo>
                  <a:lnTo>
                    <a:pt x="258" y="100"/>
                  </a:lnTo>
                  <a:lnTo>
                    <a:pt x="234" y="116"/>
                  </a:lnTo>
                  <a:lnTo>
                    <a:pt x="212" y="132"/>
                  </a:lnTo>
                  <a:lnTo>
                    <a:pt x="192" y="150"/>
                  </a:lnTo>
                  <a:lnTo>
                    <a:pt x="172" y="170"/>
                  </a:lnTo>
                  <a:lnTo>
                    <a:pt x="152" y="190"/>
                  </a:lnTo>
                  <a:lnTo>
                    <a:pt x="134" y="210"/>
                  </a:lnTo>
                  <a:lnTo>
                    <a:pt x="116" y="232"/>
                  </a:lnTo>
                  <a:lnTo>
                    <a:pt x="100" y="254"/>
                  </a:lnTo>
                  <a:lnTo>
                    <a:pt x="84" y="278"/>
                  </a:lnTo>
                  <a:lnTo>
                    <a:pt x="70" y="302"/>
                  </a:lnTo>
                  <a:lnTo>
                    <a:pt x="58" y="326"/>
                  </a:lnTo>
                  <a:lnTo>
                    <a:pt x="46" y="352"/>
                  </a:lnTo>
                  <a:lnTo>
                    <a:pt x="36" y="378"/>
                  </a:lnTo>
                  <a:lnTo>
                    <a:pt x="26" y="404"/>
                  </a:lnTo>
                  <a:lnTo>
                    <a:pt x="18" y="432"/>
                  </a:lnTo>
                  <a:lnTo>
                    <a:pt x="12" y="460"/>
                  </a:lnTo>
                  <a:lnTo>
                    <a:pt x="6" y="488"/>
                  </a:lnTo>
                  <a:lnTo>
                    <a:pt x="4" y="516"/>
                  </a:lnTo>
                  <a:lnTo>
                    <a:pt x="2" y="546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2" y="604"/>
                  </a:lnTo>
                  <a:lnTo>
                    <a:pt x="4" y="634"/>
                  </a:lnTo>
                  <a:lnTo>
                    <a:pt x="6" y="662"/>
                  </a:lnTo>
                  <a:lnTo>
                    <a:pt x="12" y="690"/>
                  </a:lnTo>
                  <a:lnTo>
                    <a:pt x="18" y="718"/>
                  </a:lnTo>
                  <a:lnTo>
                    <a:pt x="26" y="746"/>
                  </a:lnTo>
                  <a:lnTo>
                    <a:pt x="36" y="772"/>
                  </a:lnTo>
                  <a:lnTo>
                    <a:pt x="46" y="798"/>
                  </a:lnTo>
                  <a:lnTo>
                    <a:pt x="58" y="824"/>
                  </a:lnTo>
                  <a:lnTo>
                    <a:pt x="70" y="848"/>
                  </a:lnTo>
                  <a:lnTo>
                    <a:pt x="84" y="872"/>
                  </a:lnTo>
                  <a:lnTo>
                    <a:pt x="100" y="896"/>
                  </a:lnTo>
                  <a:lnTo>
                    <a:pt x="116" y="918"/>
                  </a:lnTo>
                  <a:lnTo>
                    <a:pt x="134" y="940"/>
                  </a:lnTo>
                  <a:lnTo>
                    <a:pt x="152" y="962"/>
                  </a:lnTo>
                  <a:lnTo>
                    <a:pt x="172" y="982"/>
                  </a:lnTo>
                  <a:lnTo>
                    <a:pt x="192" y="1000"/>
                  </a:lnTo>
                  <a:lnTo>
                    <a:pt x="212" y="1018"/>
                  </a:lnTo>
                  <a:lnTo>
                    <a:pt x="234" y="1036"/>
                  </a:lnTo>
                  <a:lnTo>
                    <a:pt x="258" y="1052"/>
                  </a:lnTo>
                  <a:lnTo>
                    <a:pt x="282" y="1066"/>
                  </a:lnTo>
                  <a:lnTo>
                    <a:pt x="306" y="1080"/>
                  </a:lnTo>
                  <a:lnTo>
                    <a:pt x="330" y="1092"/>
                  </a:lnTo>
                  <a:lnTo>
                    <a:pt x="356" y="1104"/>
                  </a:lnTo>
                  <a:lnTo>
                    <a:pt x="382" y="1114"/>
                  </a:lnTo>
                  <a:lnTo>
                    <a:pt x="410" y="1124"/>
                  </a:lnTo>
                  <a:lnTo>
                    <a:pt x="438" y="1132"/>
                  </a:lnTo>
                  <a:lnTo>
                    <a:pt x="466" y="1138"/>
                  </a:lnTo>
                  <a:lnTo>
                    <a:pt x="494" y="1142"/>
                  </a:lnTo>
                  <a:lnTo>
                    <a:pt x="524" y="1146"/>
                  </a:lnTo>
                  <a:lnTo>
                    <a:pt x="554" y="1148"/>
                  </a:lnTo>
                  <a:lnTo>
                    <a:pt x="584" y="1150"/>
                  </a:lnTo>
                  <a:lnTo>
                    <a:pt x="584" y="1150"/>
                  </a:lnTo>
                  <a:lnTo>
                    <a:pt x="614" y="1148"/>
                  </a:lnTo>
                  <a:lnTo>
                    <a:pt x="646" y="1146"/>
                  </a:lnTo>
                  <a:lnTo>
                    <a:pt x="676" y="1142"/>
                  </a:lnTo>
                  <a:lnTo>
                    <a:pt x="706" y="1136"/>
                  </a:lnTo>
                  <a:lnTo>
                    <a:pt x="734" y="1130"/>
                  </a:lnTo>
                  <a:lnTo>
                    <a:pt x="764" y="1122"/>
                  </a:lnTo>
                  <a:lnTo>
                    <a:pt x="792" y="1112"/>
                  </a:lnTo>
                  <a:lnTo>
                    <a:pt x="818" y="1100"/>
                  </a:lnTo>
                  <a:lnTo>
                    <a:pt x="846" y="1088"/>
                  </a:lnTo>
                  <a:lnTo>
                    <a:pt x="872" y="1074"/>
                  </a:lnTo>
                  <a:lnTo>
                    <a:pt x="896" y="1060"/>
                  </a:lnTo>
                  <a:lnTo>
                    <a:pt x="920" y="1044"/>
                  </a:lnTo>
                  <a:lnTo>
                    <a:pt x="944" y="1026"/>
                  </a:lnTo>
                  <a:lnTo>
                    <a:pt x="966" y="1008"/>
                  </a:lnTo>
                  <a:lnTo>
                    <a:pt x="988" y="988"/>
                  </a:lnTo>
                  <a:lnTo>
                    <a:pt x="1008" y="968"/>
                  </a:lnTo>
                  <a:lnTo>
                    <a:pt x="1008" y="574"/>
                  </a:lnTo>
                  <a:lnTo>
                    <a:pt x="584" y="5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2" name="Freeform 20"/>
            <p:cNvSpPr>
              <a:spLocks noEditPoints="1"/>
            </p:cNvSpPr>
            <p:nvPr/>
          </p:nvSpPr>
          <p:spPr bwMode="ltGray">
            <a:xfrm>
              <a:off x="1428" y="2425"/>
              <a:ext cx="2328" cy="384"/>
            </a:xfrm>
            <a:custGeom>
              <a:avLst/>
              <a:gdLst>
                <a:gd name="T0" fmla="*/ 2222 w 2328"/>
                <a:gd name="T1" fmla="*/ 266 h 384"/>
                <a:gd name="T2" fmla="*/ 2204 w 2328"/>
                <a:gd name="T3" fmla="*/ 300 h 384"/>
                <a:gd name="T4" fmla="*/ 2156 w 2328"/>
                <a:gd name="T5" fmla="*/ 312 h 384"/>
                <a:gd name="T6" fmla="*/ 2076 w 2328"/>
                <a:gd name="T7" fmla="*/ 62 h 384"/>
                <a:gd name="T8" fmla="*/ 2144 w 2328"/>
                <a:gd name="T9" fmla="*/ 158 h 384"/>
                <a:gd name="T10" fmla="*/ 2182 w 2328"/>
                <a:gd name="T11" fmla="*/ 162 h 384"/>
                <a:gd name="T12" fmla="*/ 2214 w 2328"/>
                <a:gd name="T13" fmla="*/ 180 h 384"/>
                <a:gd name="T14" fmla="*/ 2224 w 2328"/>
                <a:gd name="T15" fmla="*/ 222 h 384"/>
                <a:gd name="T16" fmla="*/ 1686 w 2328"/>
                <a:gd name="T17" fmla="*/ 108 h 384"/>
                <a:gd name="T18" fmla="*/ 1630 w 2328"/>
                <a:gd name="T19" fmla="*/ 108 h 384"/>
                <a:gd name="T20" fmla="*/ 1732 w 2328"/>
                <a:gd name="T21" fmla="*/ 62 h 384"/>
                <a:gd name="T22" fmla="*/ 1278 w 2328"/>
                <a:gd name="T23" fmla="*/ 222 h 384"/>
                <a:gd name="T24" fmla="*/ 1266 w 2328"/>
                <a:gd name="T25" fmla="*/ 266 h 384"/>
                <a:gd name="T26" fmla="*/ 1230 w 2328"/>
                <a:gd name="T27" fmla="*/ 284 h 384"/>
                <a:gd name="T28" fmla="*/ 1194 w 2328"/>
                <a:gd name="T29" fmla="*/ 312 h 384"/>
                <a:gd name="T30" fmla="*/ 1136 w 2328"/>
                <a:gd name="T31" fmla="*/ 286 h 384"/>
                <a:gd name="T32" fmla="*/ 1084 w 2328"/>
                <a:gd name="T33" fmla="*/ 280 h 384"/>
                <a:gd name="T34" fmla="*/ 1056 w 2328"/>
                <a:gd name="T35" fmla="*/ 254 h 384"/>
                <a:gd name="T36" fmla="*/ 1052 w 2328"/>
                <a:gd name="T37" fmla="*/ 144 h 384"/>
                <a:gd name="T38" fmla="*/ 1056 w 2328"/>
                <a:gd name="T39" fmla="*/ 112 h 384"/>
                <a:gd name="T40" fmla="*/ 1082 w 2328"/>
                <a:gd name="T41" fmla="*/ 88 h 384"/>
                <a:gd name="T42" fmla="*/ 1136 w 2328"/>
                <a:gd name="T43" fmla="*/ 80 h 384"/>
                <a:gd name="T44" fmla="*/ 1194 w 2328"/>
                <a:gd name="T45" fmla="*/ 80 h 384"/>
                <a:gd name="T46" fmla="*/ 1232 w 2328"/>
                <a:gd name="T47" fmla="*/ 84 h 384"/>
                <a:gd name="T48" fmla="*/ 1266 w 2328"/>
                <a:gd name="T49" fmla="*/ 102 h 384"/>
                <a:gd name="T50" fmla="*/ 1278 w 2328"/>
                <a:gd name="T51" fmla="*/ 144 h 384"/>
                <a:gd name="T52" fmla="*/ 662 w 2328"/>
                <a:gd name="T53" fmla="*/ 108 h 384"/>
                <a:gd name="T54" fmla="*/ 734 w 2328"/>
                <a:gd name="T55" fmla="*/ 206 h 384"/>
                <a:gd name="T56" fmla="*/ 742 w 2328"/>
                <a:gd name="T57" fmla="*/ 264 h 384"/>
                <a:gd name="T58" fmla="*/ 600 w 2328"/>
                <a:gd name="T59" fmla="*/ 62 h 384"/>
                <a:gd name="T60" fmla="*/ 252 w 2328"/>
                <a:gd name="T61" fmla="*/ 312 h 384"/>
                <a:gd name="T62" fmla="*/ 164 w 2328"/>
                <a:gd name="T63" fmla="*/ 202 h 384"/>
                <a:gd name="T64" fmla="*/ 104 w 2328"/>
                <a:gd name="T65" fmla="*/ 62 h 384"/>
                <a:gd name="T66" fmla="*/ 194 w 2328"/>
                <a:gd name="T67" fmla="*/ 158 h 384"/>
                <a:gd name="T68" fmla="*/ 252 w 2328"/>
                <a:gd name="T69" fmla="*/ 312 h 384"/>
                <a:gd name="T70" fmla="*/ 0 w 2328"/>
                <a:gd name="T71" fmla="*/ 384 h 384"/>
                <a:gd name="T72" fmla="*/ 1108 w 2328"/>
                <a:gd name="T73" fmla="*/ 142 h 384"/>
                <a:gd name="T74" fmla="*/ 1110 w 2328"/>
                <a:gd name="T75" fmla="*/ 232 h 384"/>
                <a:gd name="T76" fmla="*/ 1126 w 2328"/>
                <a:gd name="T77" fmla="*/ 240 h 384"/>
                <a:gd name="T78" fmla="*/ 1126 w 2328"/>
                <a:gd name="T79" fmla="*/ 124 h 384"/>
                <a:gd name="T80" fmla="*/ 1112 w 2328"/>
                <a:gd name="T81" fmla="*/ 128 h 384"/>
                <a:gd name="T82" fmla="*/ 1202 w 2328"/>
                <a:gd name="T83" fmla="*/ 124 h 384"/>
                <a:gd name="T84" fmla="*/ 1202 w 2328"/>
                <a:gd name="T85" fmla="*/ 240 h 384"/>
                <a:gd name="T86" fmla="*/ 1216 w 2328"/>
                <a:gd name="T87" fmla="*/ 238 h 384"/>
                <a:gd name="T88" fmla="*/ 1220 w 2328"/>
                <a:gd name="T89" fmla="*/ 142 h 384"/>
                <a:gd name="T90" fmla="*/ 1216 w 2328"/>
                <a:gd name="T91" fmla="*/ 128 h 384"/>
                <a:gd name="T92" fmla="*/ 2148 w 2328"/>
                <a:gd name="T93" fmla="*/ 202 h 384"/>
                <a:gd name="T94" fmla="*/ 2148 w 2328"/>
                <a:gd name="T95" fmla="*/ 268 h 384"/>
                <a:gd name="T96" fmla="*/ 2162 w 2328"/>
                <a:gd name="T97" fmla="*/ 264 h 384"/>
                <a:gd name="T98" fmla="*/ 2166 w 2328"/>
                <a:gd name="T99" fmla="*/ 220 h 384"/>
                <a:gd name="T100" fmla="*/ 2162 w 2328"/>
                <a:gd name="T101" fmla="*/ 20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28" h="384">
                  <a:moveTo>
                    <a:pt x="2224" y="248"/>
                  </a:moveTo>
                  <a:lnTo>
                    <a:pt x="2224" y="248"/>
                  </a:lnTo>
                  <a:lnTo>
                    <a:pt x="2222" y="266"/>
                  </a:lnTo>
                  <a:lnTo>
                    <a:pt x="2220" y="280"/>
                  </a:lnTo>
                  <a:lnTo>
                    <a:pt x="2212" y="292"/>
                  </a:lnTo>
                  <a:lnTo>
                    <a:pt x="2204" y="300"/>
                  </a:lnTo>
                  <a:lnTo>
                    <a:pt x="2192" y="306"/>
                  </a:lnTo>
                  <a:lnTo>
                    <a:pt x="2176" y="310"/>
                  </a:lnTo>
                  <a:lnTo>
                    <a:pt x="2156" y="312"/>
                  </a:lnTo>
                  <a:lnTo>
                    <a:pt x="2134" y="312"/>
                  </a:lnTo>
                  <a:lnTo>
                    <a:pt x="2076" y="312"/>
                  </a:lnTo>
                  <a:lnTo>
                    <a:pt x="2076" y="62"/>
                  </a:lnTo>
                  <a:lnTo>
                    <a:pt x="2134" y="62"/>
                  </a:lnTo>
                  <a:lnTo>
                    <a:pt x="2134" y="158"/>
                  </a:lnTo>
                  <a:lnTo>
                    <a:pt x="2144" y="158"/>
                  </a:lnTo>
                  <a:lnTo>
                    <a:pt x="2144" y="158"/>
                  </a:lnTo>
                  <a:lnTo>
                    <a:pt x="2164" y="158"/>
                  </a:lnTo>
                  <a:lnTo>
                    <a:pt x="2182" y="162"/>
                  </a:lnTo>
                  <a:lnTo>
                    <a:pt x="2196" y="166"/>
                  </a:lnTo>
                  <a:lnTo>
                    <a:pt x="2206" y="172"/>
                  </a:lnTo>
                  <a:lnTo>
                    <a:pt x="2214" y="180"/>
                  </a:lnTo>
                  <a:lnTo>
                    <a:pt x="2220" y="190"/>
                  </a:lnTo>
                  <a:lnTo>
                    <a:pt x="2224" y="204"/>
                  </a:lnTo>
                  <a:lnTo>
                    <a:pt x="2224" y="222"/>
                  </a:lnTo>
                  <a:lnTo>
                    <a:pt x="2224" y="248"/>
                  </a:lnTo>
                  <a:close/>
                  <a:moveTo>
                    <a:pt x="1732" y="108"/>
                  </a:moveTo>
                  <a:lnTo>
                    <a:pt x="1686" y="108"/>
                  </a:lnTo>
                  <a:lnTo>
                    <a:pt x="1686" y="312"/>
                  </a:lnTo>
                  <a:lnTo>
                    <a:pt x="1630" y="312"/>
                  </a:lnTo>
                  <a:lnTo>
                    <a:pt x="1630" y="108"/>
                  </a:lnTo>
                  <a:lnTo>
                    <a:pt x="1582" y="108"/>
                  </a:lnTo>
                  <a:lnTo>
                    <a:pt x="1582" y="62"/>
                  </a:lnTo>
                  <a:lnTo>
                    <a:pt x="1732" y="62"/>
                  </a:lnTo>
                  <a:lnTo>
                    <a:pt x="1732" y="108"/>
                  </a:lnTo>
                  <a:close/>
                  <a:moveTo>
                    <a:pt x="1278" y="222"/>
                  </a:moveTo>
                  <a:lnTo>
                    <a:pt x="1278" y="222"/>
                  </a:lnTo>
                  <a:lnTo>
                    <a:pt x="1276" y="240"/>
                  </a:lnTo>
                  <a:lnTo>
                    <a:pt x="1272" y="254"/>
                  </a:lnTo>
                  <a:lnTo>
                    <a:pt x="1266" y="266"/>
                  </a:lnTo>
                  <a:lnTo>
                    <a:pt x="1258" y="274"/>
                  </a:lnTo>
                  <a:lnTo>
                    <a:pt x="1246" y="280"/>
                  </a:lnTo>
                  <a:lnTo>
                    <a:pt x="1230" y="284"/>
                  </a:lnTo>
                  <a:lnTo>
                    <a:pt x="1214" y="286"/>
                  </a:lnTo>
                  <a:lnTo>
                    <a:pt x="1194" y="286"/>
                  </a:lnTo>
                  <a:lnTo>
                    <a:pt x="1194" y="312"/>
                  </a:lnTo>
                  <a:lnTo>
                    <a:pt x="1136" y="312"/>
                  </a:lnTo>
                  <a:lnTo>
                    <a:pt x="1136" y="286"/>
                  </a:lnTo>
                  <a:lnTo>
                    <a:pt x="1136" y="286"/>
                  </a:lnTo>
                  <a:lnTo>
                    <a:pt x="1116" y="286"/>
                  </a:lnTo>
                  <a:lnTo>
                    <a:pt x="1098" y="284"/>
                  </a:lnTo>
                  <a:lnTo>
                    <a:pt x="1084" y="280"/>
                  </a:lnTo>
                  <a:lnTo>
                    <a:pt x="1072" y="274"/>
                  </a:lnTo>
                  <a:lnTo>
                    <a:pt x="1062" y="266"/>
                  </a:lnTo>
                  <a:lnTo>
                    <a:pt x="1056" y="254"/>
                  </a:lnTo>
                  <a:lnTo>
                    <a:pt x="1052" y="240"/>
                  </a:lnTo>
                  <a:lnTo>
                    <a:pt x="1052" y="222"/>
                  </a:lnTo>
                  <a:lnTo>
                    <a:pt x="1052" y="144"/>
                  </a:lnTo>
                  <a:lnTo>
                    <a:pt x="1052" y="144"/>
                  </a:lnTo>
                  <a:lnTo>
                    <a:pt x="1052" y="128"/>
                  </a:lnTo>
                  <a:lnTo>
                    <a:pt x="1056" y="112"/>
                  </a:lnTo>
                  <a:lnTo>
                    <a:pt x="1062" y="102"/>
                  </a:lnTo>
                  <a:lnTo>
                    <a:pt x="1072" y="94"/>
                  </a:lnTo>
                  <a:lnTo>
                    <a:pt x="1082" y="88"/>
                  </a:lnTo>
                  <a:lnTo>
                    <a:pt x="1098" y="84"/>
                  </a:lnTo>
                  <a:lnTo>
                    <a:pt x="1116" y="82"/>
                  </a:lnTo>
                  <a:lnTo>
                    <a:pt x="1136" y="80"/>
                  </a:lnTo>
                  <a:lnTo>
                    <a:pt x="1136" y="62"/>
                  </a:lnTo>
                  <a:lnTo>
                    <a:pt x="1194" y="62"/>
                  </a:lnTo>
                  <a:lnTo>
                    <a:pt x="1194" y="80"/>
                  </a:lnTo>
                  <a:lnTo>
                    <a:pt x="1194" y="80"/>
                  </a:lnTo>
                  <a:lnTo>
                    <a:pt x="1214" y="82"/>
                  </a:lnTo>
                  <a:lnTo>
                    <a:pt x="1232" y="84"/>
                  </a:lnTo>
                  <a:lnTo>
                    <a:pt x="1246" y="88"/>
                  </a:lnTo>
                  <a:lnTo>
                    <a:pt x="1258" y="94"/>
                  </a:lnTo>
                  <a:lnTo>
                    <a:pt x="1266" y="102"/>
                  </a:lnTo>
                  <a:lnTo>
                    <a:pt x="1272" y="112"/>
                  </a:lnTo>
                  <a:lnTo>
                    <a:pt x="1276" y="128"/>
                  </a:lnTo>
                  <a:lnTo>
                    <a:pt x="1278" y="144"/>
                  </a:lnTo>
                  <a:lnTo>
                    <a:pt x="1278" y="222"/>
                  </a:lnTo>
                  <a:close/>
                  <a:moveTo>
                    <a:pt x="742" y="108"/>
                  </a:moveTo>
                  <a:lnTo>
                    <a:pt x="662" y="108"/>
                  </a:lnTo>
                  <a:lnTo>
                    <a:pt x="662" y="158"/>
                  </a:lnTo>
                  <a:lnTo>
                    <a:pt x="734" y="158"/>
                  </a:lnTo>
                  <a:lnTo>
                    <a:pt x="734" y="206"/>
                  </a:lnTo>
                  <a:lnTo>
                    <a:pt x="662" y="206"/>
                  </a:lnTo>
                  <a:lnTo>
                    <a:pt x="662" y="264"/>
                  </a:lnTo>
                  <a:lnTo>
                    <a:pt x="742" y="264"/>
                  </a:lnTo>
                  <a:lnTo>
                    <a:pt x="742" y="312"/>
                  </a:lnTo>
                  <a:lnTo>
                    <a:pt x="600" y="312"/>
                  </a:lnTo>
                  <a:lnTo>
                    <a:pt x="600" y="62"/>
                  </a:lnTo>
                  <a:lnTo>
                    <a:pt x="742" y="62"/>
                  </a:lnTo>
                  <a:lnTo>
                    <a:pt x="742" y="108"/>
                  </a:lnTo>
                  <a:close/>
                  <a:moveTo>
                    <a:pt x="252" y="312"/>
                  </a:moveTo>
                  <a:lnTo>
                    <a:pt x="194" y="312"/>
                  </a:lnTo>
                  <a:lnTo>
                    <a:pt x="194" y="202"/>
                  </a:lnTo>
                  <a:lnTo>
                    <a:pt x="164" y="202"/>
                  </a:lnTo>
                  <a:lnTo>
                    <a:pt x="164" y="312"/>
                  </a:lnTo>
                  <a:lnTo>
                    <a:pt x="104" y="312"/>
                  </a:lnTo>
                  <a:lnTo>
                    <a:pt x="104" y="62"/>
                  </a:lnTo>
                  <a:lnTo>
                    <a:pt x="164" y="62"/>
                  </a:lnTo>
                  <a:lnTo>
                    <a:pt x="164" y="158"/>
                  </a:lnTo>
                  <a:lnTo>
                    <a:pt x="194" y="158"/>
                  </a:lnTo>
                  <a:lnTo>
                    <a:pt x="194" y="62"/>
                  </a:lnTo>
                  <a:lnTo>
                    <a:pt x="252" y="62"/>
                  </a:lnTo>
                  <a:lnTo>
                    <a:pt x="252" y="312"/>
                  </a:lnTo>
                  <a:close/>
                  <a:moveTo>
                    <a:pt x="2328" y="0"/>
                  </a:moveTo>
                  <a:lnTo>
                    <a:pt x="0" y="0"/>
                  </a:lnTo>
                  <a:lnTo>
                    <a:pt x="0" y="384"/>
                  </a:lnTo>
                  <a:lnTo>
                    <a:pt x="2328" y="384"/>
                  </a:lnTo>
                  <a:lnTo>
                    <a:pt x="2328" y="0"/>
                  </a:lnTo>
                  <a:close/>
                  <a:moveTo>
                    <a:pt x="1108" y="142"/>
                  </a:moveTo>
                  <a:lnTo>
                    <a:pt x="1108" y="224"/>
                  </a:lnTo>
                  <a:lnTo>
                    <a:pt x="1108" y="224"/>
                  </a:lnTo>
                  <a:lnTo>
                    <a:pt x="1110" y="232"/>
                  </a:lnTo>
                  <a:lnTo>
                    <a:pt x="1112" y="238"/>
                  </a:lnTo>
                  <a:lnTo>
                    <a:pt x="1118" y="240"/>
                  </a:lnTo>
                  <a:lnTo>
                    <a:pt x="1126" y="240"/>
                  </a:lnTo>
                  <a:lnTo>
                    <a:pt x="1136" y="240"/>
                  </a:lnTo>
                  <a:lnTo>
                    <a:pt x="1136" y="124"/>
                  </a:lnTo>
                  <a:lnTo>
                    <a:pt x="1126" y="124"/>
                  </a:lnTo>
                  <a:lnTo>
                    <a:pt x="1126" y="124"/>
                  </a:lnTo>
                  <a:lnTo>
                    <a:pt x="1118" y="126"/>
                  </a:lnTo>
                  <a:lnTo>
                    <a:pt x="1112" y="128"/>
                  </a:lnTo>
                  <a:lnTo>
                    <a:pt x="1110" y="134"/>
                  </a:lnTo>
                  <a:lnTo>
                    <a:pt x="1108" y="142"/>
                  </a:lnTo>
                  <a:close/>
                  <a:moveTo>
                    <a:pt x="1202" y="124"/>
                  </a:moveTo>
                  <a:lnTo>
                    <a:pt x="1194" y="124"/>
                  </a:lnTo>
                  <a:lnTo>
                    <a:pt x="1194" y="240"/>
                  </a:lnTo>
                  <a:lnTo>
                    <a:pt x="1202" y="240"/>
                  </a:lnTo>
                  <a:lnTo>
                    <a:pt x="1202" y="240"/>
                  </a:lnTo>
                  <a:lnTo>
                    <a:pt x="1210" y="240"/>
                  </a:lnTo>
                  <a:lnTo>
                    <a:pt x="1216" y="238"/>
                  </a:lnTo>
                  <a:lnTo>
                    <a:pt x="1220" y="232"/>
                  </a:lnTo>
                  <a:lnTo>
                    <a:pt x="1220" y="222"/>
                  </a:lnTo>
                  <a:lnTo>
                    <a:pt x="1220" y="142"/>
                  </a:lnTo>
                  <a:lnTo>
                    <a:pt x="1220" y="142"/>
                  </a:lnTo>
                  <a:lnTo>
                    <a:pt x="1220" y="134"/>
                  </a:lnTo>
                  <a:lnTo>
                    <a:pt x="1216" y="128"/>
                  </a:lnTo>
                  <a:lnTo>
                    <a:pt x="1210" y="126"/>
                  </a:lnTo>
                  <a:lnTo>
                    <a:pt x="1202" y="124"/>
                  </a:lnTo>
                  <a:close/>
                  <a:moveTo>
                    <a:pt x="2148" y="202"/>
                  </a:moveTo>
                  <a:lnTo>
                    <a:pt x="2134" y="202"/>
                  </a:lnTo>
                  <a:lnTo>
                    <a:pt x="2134" y="268"/>
                  </a:lnTo>
                  <a:lnTo>
                    <a:pt x="2148" y="268"/>
                  </a:lnTo>
                  <a:lnTo>
                    <a:pt x="2148" y="268"/>
                  </a:lnTo>
                  <a:lnTo>
                    <a:pt x="2156" y="266"/>
                  </a:lnTo>
                  <a:lnTo>
                    <a:pt x="2162" y="264"/>
                  </a:lnTo>
                  <a:lnTo>
                    <a:pt x="2164" y="258"/>
                  </a:lnTo>
                  <a:lnTo>
                    <a:pt x="2166" y="250"/>
                  </a:lnTo>
                  <a:lnTo>
                    <a:pt x="2166" y="220"/>
                  </a:lnTo>
                  <a:lnTo>
                    <a:pt x="2166" y="220"/>
                  </a:lnTo>
                  <a:lnTo>
                    <a:pt x="2164" y="212"/>
                  </a:lnTo>
                  <a:lnTo>
                    <a:pt x="2162" y="206"/>
                  </a:lnTo>
                  <a:lnTo>
                    <a:pt x="2156" y="204"/>
                  </a:lnTo>
                  <a:lnTo>
                    <a:pt x="2148" y="2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3" name="Freeform 27"/>
            <p:cNvSpPr>
              <a:spLocks/>
            </p:cNvSpPr>
            <p:nvPr/>
          </p:nvSpPr>
          <p:spPr bwMode="ltGray">
            <a:xfrm>
              <a:off x="2536" y="2549"/>
              <a:ext cx="28" cy="116"/>
            </a:xfrm>
            <a:custGeom>
              <a:avLst/>
              <a:gdLst>
                <a:gd name="T0" fmla="*/ 0 w 28"/>
                <a:gd name="T1" fmla="*/ 18 h 116"/>
                <a:gd name="T2" fmla="*/ 0 w 28"/>
                <a:gd name="T3" fmla="*/ 100 h 116"/>
                <a:gd name="T4" fmla="*/ 0 w 28"/>
                <a:gd name="T5" fmla="*/ 100 h 116"/>
                <a:gd name="T6" fmla="*/ 2 w 28"/>
                <a:gd name="T7" fmla="*/ 108 h 116"/>
                <a:gd name="T8" fmla="*/ 4 w 28"/>
                <a:gd name="T9" fmla="*/ 114 h 116"/>
                <a:gd name="T10" fmla="*/ 10 w 28"/>
                <a:gd name="T11" fmla="*/ 116 h 116"/>
                <a:gd name="T12" fmla="*/ 18 w 28"/>
                <a:gd name="T13" fmla="*/ 116 h 116"/>
                <a:gd name="T14" fmla="*/ 28 w 28"/>
                <a:gd name="T15" fmla="*/ 116 h 116"/>
                <a:gd name="T16" fmla="*/ 28 w 28"/>
                <a:gd name="T17" fmla="*/ 0 h 116"/>
                <a:gd name="T18" fmla="*/ 18 w 28"/>
                <a:gd name="T19" fmla="*/ 0 h 116"/>
                <a:gd name="T20" fmla="*/ 18 w 28"/>
                <a:gd name="T21" fmla="*/ 0 h 116"/>
                <a:gd name="T22" fmla="*/ 10 w 28"/>
                <a:gd name="T23" fmla="*/ 2 h 116"/>
                <a:gd name="T24" fmla="*/ 4 w 28"/>
                <a:gd name="T25" fmla="*/ 4 h 116"/>
                <a:gd name="T26" fmla="*/ 2 w 28"/>
                <a:gd name="T27" fmla="*/ 10 h 116"/>
                <a:gd name="T28" fmla="*/ 0 w 28"/>
                <a:gd name="T29" fmla="*/ 1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16">
                  <a:moveTo>
                    <a:pt x="0" y="18"/>
                  </a:moveTo>
                  <a:lnTo>
                    <a:pt x="0" y="100"/>
                  </a:lnTo>
                  <a:lnTo>
                    <a:pt x="0" y="100"/>
                  </a:lnTo>
                  <a:lnTo>
                    <a:pt x="2" y="108"/>
                  </a:lnTo>
                  <a:lnTo>
                    <a:pt x="4" y="114"/>
                  </a:lnTo>
                  <a:lnTo>
                    <a:pt x="10" y="116"/>
                  </a:lnTo>
                  <a:lnTo>
                    <a:pt x="18" y="116"/>
                  </a:lnTo>
                  <a:lnTo>
                    <a:pt x="28" y="116"/>
                  </a:lnTo>
                  <a:lnTo>
                    <a:pt x="2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8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ltGray">
            <a:xfrm>
              <a:off x="2622" y="2549"/>
              <a:ext cx="26" cy="116"/>
            </a:xfrm>
            <a:custGeom>
              <a:avLst/>
              <a:gdLst>
                <a:gd name="T0" fmla="*/ 8 w 26"/>
                <a:gd name="T1" fmla="*/ 0 h 116"/>
                <a:gd name="T2" fmla="*/ 0 w 26"/>
                <a:gd name="T3" fmla="*/ 0 h 116"/>
                <a:gd name="T4" fmla="*/ 0 w 26"/>
                <a:gd name="T5" fmla="*/ 116 h 116"/>
                <a:gd name="T6" fmla="*/ 8 w 26"/>
                <a:gd name="T7" fmla="*/ 116 h 116"/>
                <a:gd name="T8" fmla="*/ 8 w 26"/>
                <a:gd name="T9" fmla="*/ 116 h 116"/>
                <a:gd name="T10" fmla="*/ 16 w 26"/>
                <a:gd name="T11" fmla="*/ 116 h 116"/>
                <a:gd name="T12" fmla="*/ 22 w 26"/>
                <a:gd name="T13" fmla="*/ 114 h 116"/>
                <a:gd name="T14" fmla="*/ 26 w 26"/>
                <a:gd name="T15" fmla="*/ 108 h 116"/>
                <a:gd name="T16" fmla="*/ 26 w 26"/>
                <a:gd name="T17" fmla="*/ 98 h 116"/>
                <a:gd name="T18" fmla="*/ 26 w 26"/>
                <a:gd name="T19" fmla="*/ 18 h 116"/>
                <a:gd name="T20" fmla="*/ 26 w 26"/>
                <a:gd name="T21" fmla="*/ 18 h 116"/>
                <a:gd name="T22" fmla="*/ 26 w 26"/>
                <a:gd name="T23" fmla="*/ 10 h 116"/>
                <a:gd name="T24" fmla="*/ 22 w 26"/>
                <a:gd name="T25" fmla="*/ 4 h 116"/>
                <a:gd name="T26" fmla="*/ 16 w 26"/>
                <a:gd name="T27" fmla="*/ 2 h 116"/>
                <a:gd name="T28" fmla="*/ 8 w 26"/>
                <a:gd name="T2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116">
                  <a:moveTo>
                    <a:pt x="8" y="0"/>
                  </a:moveTo>
                  <a:lnTo>
                    <a:pt x="0" y="0"/>
                  </a:lnTo>
                  <a:lnTo>
                    <a:pt x="0" y="116"/>
                  </a:lnTo>
                  <a:lnTo>
                    <a:pt x="8" y="116"/>
                  </a:lnTo>
                  <a:lnTo>
                    <a:pt x="8" y="116"/>
                  </a:lnTo>
                  <a:lnTo>
                    <a:pt x="16" y="116"/>
                  </a:lnTo>
                  <a:lnTo>
                    <a:pt x="22" y="114"/>
                  </a:lnTo>
                  <a:lnTo>
                    <a:pt x="26" y="108"/>
                  </a:lnTo>
                  <a:lnTo>
                    <a:pt x="26" y="9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6" y="10"/>
                  </a:lnTo>
                  <a:lnTo>
                    <a:pt x="22" y="4"/>
                  </a:lnTo>
                  <a:lnTo>
                    <a:pt x="16" y="2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ltGray">
            <a:xfrm>
              <a:off x="3562" y="2627"/>
              <a:ext cx="32" cy="66"/>
            </a:xfrm>
            <a:custGeom>
              <a:avLst/>
              <a:gdLst>
                <a:gd name="T0" fmla="*/ 14 w 32"/>
                <a:gd name="T1" fmla="*/ 0 h 66"/>
                <a:gd name="T2" fmla="*/ 0 w 32"/>
                <a:gd name="T3" fmla="*/ 0 h 66"/>
                <a:gd name="T4" fmla="*/ 0 w 32"/>
                <a:gd name="T5" fmla="*/ 66 h 66"/>
                <a:gd name="T6" fmla="*/ 14 w 32"/>
                <a:gd name="T7" fmla="*/ 66 h 66"/>
                <a:gd name="T8" fmla="*/ 14 w 32"/>
                <a:gd name="T9" fmla="*/ 66 h 66"/>
                <a:gd name="T10" fmla="*/ 22 w 32"/>
                <a:gd name="T11" fmla="*/ 64 h 66"/>
                <a:gd name="T12" fmla="*/ 28 w 32"/>
                <a:gd name="T13" fmla="*/ 62 h 66"/>
                <a:gd name="T14" fmla="*/ 30 w 32"/>
                <a:gd name="T15" fmla="*/ 56 h 66"/>
                <a:gd name="T16" fmla="*/ 32 w 32"/>
                <a:gd name="T17" fmla="*/ 48 h 66"/>
                <a:gd name="T18" fmla="*/ 32 w 32"/>
                <a:gd name="T19" fmla="*/ 18 h 66"/>
                <a:gd name="T20" fmla="*/ 32 w 32"/>
                <a:gd name="T21" fmla="*/ 18 h 66"/>
                <a:gd name="T22" fmla="*/ 30 w 32"/>
                <a:gd name="T23" fmla="*/ 10 h 66"/>
                <a:gd name="T24" fmla="*/ 28 w 32"/>
                <a:gd name="T25" fmla="*/ 4 h 66"/>
                <a:gd name="T26" fmla="*/ 22 w 32"/>
                <a:gd name="T27" fmla="*/ 2 h 66"/>
                <a:gd name="T28" fmla="*/ 14 w 32"/>
                <a:gd name="T2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66">
                  <a:moveTo>
                    <a:pt x="14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22" y="64"/>
                  </a:lnTo>
                  <a:lnTo>
                    <a:pt x="28" y="62"/>
                  </a:lnTo>
                  <a:lnTo>
                    <a:pt x="30" y="56"/>
                  </a:lnTo>
                  <a:lnTo>
                    <a:pt x="32" y="48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0" y="10"/>
                  </a:lnTo>
                  <a:lnTo>
                    <a:pt x="28" y="4"/>
                  </a:lnTo>
                  <a:lnTo>
                    <a:pt x="22" y="2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</p:grp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043572" y="5513514"/>
            <a:ext cx="5756424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28" cap="all" baseline="0">
                <a:solidFill>
                  <a:schemeClr val="accent6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ru-RU" noProof="0" dirty="0"/>
          </a:p>
        </p:txBody>
      </p:sp>
      <p:sp>
        <p:nvSpPr>
          <p:cNvPr id="5" name="doc id"/>
          <p:cNvSpPr txBox="1">
            <a:spLocks noChangeArrowheads="1"/>
          </p:cNvSpPr>
          <p:nvPr/>
        </p:nvSpPr>
        <p:spPr bwMode="white">
          <a:xfrm>
            <a:off x="11487912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ru-RU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5" name="Document type" hidden="1">
            <a:extLst>
              <a:ext uri="{FF2B5EF4-FFF2-40B4-BE49-F238E27FC236}">
                <a16:creationId xmlns:a16="http://schemas.microsoft.com/office/drawing/2014/main" id="{1E8A4222-46EB-4FD0-B154-C3BE03FA6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3573" y="6174945"/>
            <a:ext cx="4470572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 dirty="0">
                <a:solidFill>
                  <a:schemeClr val="accent6"/>
                </a:solidFill>
                <a:latin typeface="+mn-lt"/>
              </a:rPr>
              <a:t>Document type | Date</a:t>
            </a:r>
          </a:p>
        </p:txBody>
      </p:sp>
      <p:sp>
        <p:nvSpPr>
          <p:cNvPr id="2" name="Working Draft Text" hidden="1">
            <a:extLst>
              <a:ext uri="{FF2B5EF4-FFF2-40B4-BE49-F238E27FC236}">
                <a16:creationId xmlns:a16="http://schemas.microsoft.com/office/drawing/2014/main" id="{07F29F7C-252E-4660-8C8F-7C9BE351A592}"/>
              </a:ext>
            </a:extLst>
          </p:cNvPr>
          <p:cNvSpPr txBox="1"/>
          <p:nvPr/>
        </p:nvSpPr>
        <p:spPr>
          <a:xfrm>
            <a:off x="8228425" y="6349400"/>
            <a:ext cx="1107620" cy="2223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16" b="1">
                <a:solidFill>
                  <a:srgbClr val="FFFFFF"/>
                </a:solidFill>
              </a:rPr>
              <a:t>WORKING DRAFT</a:t>
            </a:r>
            <a:endParaRPr lang="ru-RU" sz="816" b="1">
              <a:solidFill>
                <a:srgbClr val="FFFFFF"/>
              </a:solidFill>
            </a:endParaRPr>
          </a:p>
        </p:txBody>
      </p:sp>
      <p:sp>
        <p:nvSpPr>
          <p:cNvPr id="4" name="Working Draft" hidden="1">
            <a:extLst>
              <a:ext uri="{FF2B5EF4-FFF2-40B4-BE49-F238E27FC236}">
                <a16:creationId xmlns:a16="http://schemas.microsoft.com/office/drawing/2014/main" id="{71AA31C6-410E-44E6-9744-9B4B24BF9506}"/>
              </a:ext>
            </a:extLst>
          </p:cNvPr>
          <p:cNvSpPr txBox="1"/>
          <p:nvPr/>
        </p:nvSpPr>
        <p:spPr>
          <a:xfrm>
            <a:off x="8228427" y="6478979"/>
            <a:ext cx="3008171" cy="2223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16">
                <a:solidFill>
                  <a:srgbClr val="FFFFFF"/>
                </a:solidFill>
              </a:rPr>
              <a:t>Last Modified 20.02.2019 18:14 Russia TZ 2 Standard Time</a:t>
            </a:r>
            <a:endParaRPr lang="ru-RU" sz="816">
              <a:solidFill>
                <a:srgbClr val="FFFFFF"/>
              </a:solidFill>
            </a:endParaRPr>
          </a:p>
        </p:txBody>
      </p:sp>
      <p:sp>
        <p:nvSpPr>
          <p:cNvPr id="6" name="Printed" hidden="1">
            <a:extLst>
              <a:ext uri="{FF2B5EF4-FFF2-40B4-BE49-F238E27FC236}">
                <a16:creationId xmlns:a16="http://schemas.microsoft.com/office/drawing/2014/main" id="{2570FAE1-A2E9-45BB-8466-69DBCBCD5A1A}"/>
              </a:ext>
            </a:extLst>
          </p:cNvPr>
          <p:cNvSpPr txBox="1"/>
          <p:nvPr/>
        </p:nvSpPr>
        <p:spPr>
          <a:xfrm>
            <a:off x="8228425" y="6608559"/>
            <a:ext cx="2713765" cy="2223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16">
                <a:solidFill>
                  <a:srgbClr val="FFFFFF"/>
                </a:solidFill>
              </a:rPr>
              <a:t>Printed 20.02.2019 12:52 Russia TZ 2 Standard Time</a:t>
            </a:r>
            <a:endParaRPr lang="ru-RU" sz="816">
              <a:solidFill>
                <a:srgbClr val="FFFFFF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EE69907-7024-4AD6-86D3-D626B5D1A74F}"/>
              </a:ext>
            </a:extLst>
          </p:cNvPr>
          <p:cNvSpPr/>
          <p:nvPr/>
        </p:nvSpPr>
        <p:spPr>
          <a:xfrm>
            <a:off x="-11811" y="2"/>
            <a:ext cx="7038737" cy="4765321"/>
          </a:xfrm>
          <a:custGeom>
            <a:avLst/>
            <a:gdLst>
              <a:gd name="connsiteX0" fmla="*/ 0 w 6898512"/>
              <a:gd name="connsiteY0" fmla="*/ 4664597 h 4664597"/>
              <a:gd name="connsiteX1" fmla="*/ 6898512 w 6898512"/>
              <a:gd name="connsiteY1" fmla="*/ 0 h 4664597"/>
              <a:gd name="connsiteX0" fmla="*/ 0 w 6898512"/>
              <a:gd name="connsiteY0" fmla="*/ 4664597 h 4664597"/>
              <a:gd name="connsiteX1" fmla="*/ 6898512 w 6898512"/>
              <a:gd name="connsiteY1" fmla="*/ 0 h 4664597"/>
              <a:gd name="connsiteX0" fmla="*/ 0 w 6898512"/>
              <a:gd name="connsiteY0" fmla="*/ 4664597 h 4669240"/>
              <a:gd name="connsiteX1" fmla="*/ 6898512 w 6898512"/>
              <a:gd name="connsiteY1" fmla="*/ 0 h 4669240"/>
              <a:gd name="connsiteX0" fmla="*/ 0 w 6898512"/>
              <a:gd name="connsiteY0" fmla="*/ 4664597 h 4668814"/>
              <a:gd name="connsiteX1" fmla="*/ 6898512 w 6898512"/>
              <a:gd name="connsiteY1" fmla="*/ 0 h 4668814"/>
              <a:gd name="connsiteX0" fmla="*/ 0 w 6898512"/>
              <a:gd name="connsiteY0" fmla="*/ 4664597 h 4670313"/>
              <a:gd name="connsiteX1" fmla="*/ 6898512 w 6898512"/>
              <a:gd name="connsiteY1" fmla="*/ 0 h 4670313"/>
              <a:gd name="connsiteX0" fmla="*/ 0 w 6898512"/>
              <a:gd name="connsiteY0" fmla="*/ 4664597 h 4670456"/>
              <a:gd name="connsiteX1" fmla="*/ 6898512 w 6898512"/>
              <a:gd name="connsiteY1" fmla="*/ 0 h 4670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98512" h="4670456">
                <a:moveTo>
                  <a:pt x="0" y="4664597"/>
                </a:moveTo>
                <a:cubicBezTo>
                  <a:pt x="3757915" y="4822784"/>
                  <a:pt x="5293490" y="1740061"/>
                  <a:pt x="6898512" y="0"/>
                </a:cubicBezTo>
              </a:path>
            </a:pathLst>
          </a:custGeom>
          <a:noFill/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37"/>
          </a:p>
        </p:txBody>
      </p:sp>
    </p:spTree>
    <p:extLst>
      <p:ext uri="{BB962C8B-B14F-4D97-AF65-F5344CB8AC3E}">
        <p14:creationId xmlns:p14="http://schemas.microsoft.com/office/powerpoint/2010/main" val="3166480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54C8-4809-43DC-983C-6E33E1587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273D8-79B5-4984-9B14-01A6D3AFD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5133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23" y="1623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65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3" y="1623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94757E7-5BB8-4E38-8961-C284EDD4B1E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41" b="0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>
          <a:xfrm>
            <a:off x="273214" y="382925"/>
            <a:ext cx="11645573" cy="314028"/>
          </a:xfrm>
        </p:spPr>
        <p:txBody>
          <a:bodyPr/>
          <a:lstStyle>
            <a:lvl1pPr>
              <a:defRPr sz="204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auto">
          <a:xfrm>
            <a:off x="10995481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19"/>
            <a:endParaRPr lang="ru-RU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5676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571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61" y="1624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88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61" y="1624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8AE79677-A8B1-4BAC-B761-7EE3967A92C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857" b="0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EA0BC3-ACFB-48E6-892A-79A05AB0A9F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20" t="10392" r="9471" b="17975"/>
          <a:stretch/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AF881157-35DF-442D-9DD5-FF59BE4AE16D}"/>
              </a:ext>
            </a:extLst>
          </p:cNvPr>
          <p:cNvSpPr/>
          <p:nvPr/>
        </p:nvSpPr>
        <p:spPr>
          <a:xfrm>
            <a:off x="9746603" y="4907439"/>
            <a:ext cx="2445397" cy="1950561"/>
          </a:xfrm>
          <a:custGeom>
            <a:avLst/>
            <a:gdLst>
              <a:gd name="connsiteX0" fmla="*/ 2276710 w 2276710"/>
              <a:gd name="connsiteY0" fmla="*/ 0 h 1805593"/>
              <a:gd name="connsiteX1" fmla="*/ 2276710 w 2276710"/>
              <a:gd name="connsiteY1" fmla="*/ 334113 h 1805593"/>
              <a:gd name="connsiteX2" fmla="*/ 2265387 w 2276710"/>
              <a:gd name="connsiteY2" fmla="*/ 347212 h 1805593"/>
              <a:gd name="connsiteX3" fmla="*/ 1657620 w 2276710"/>
              <a:gd name="connsiteY3" fmla="*/ 716581 h 1805593"/>
              <a:gd name="connsiteX4" fmla="*/ 259380 w 2276710"/>
              <a:gd name="connsiteY4" fmla="*/ 1704810 h 1805593"/>
              <a:gd name="connsiteX5" fmla="*/ 198206 w 2276710"/>
              <a:gd name="connsiteY5" fmla="*/ 1805593 h 1805593"/>
              <a:gd name="connsiteX6" fmla="*/ 0 w 2276710"/>
              <a:gd name="connsiteY6" fmla="*/ 1805593 h 1805593"/>
              <a:gd name="connsiteX7" fmla="*/ 33225 w 2276710"/>
              <a:gd name="connsiteY7" fmla="*/ 1737852 h 1805593"/>
              <a:gd name="connsiteX8" fmla="*/ 1584877 w 2276710"/>
              <a:gd name="connsiteY8" fmla="*/ 479078 h 1805593"/>
              <a:gd name="connsiteX9" fmla="*/ 2238927 w 2276710"/>
              <a:gd name="connsiteY9" fmla="*/ 56168 h 1805593"/>
              <a:gd name="connsiteX0" fmla="*/ 2276710 w 2276710"/>
              <a:gd name="connsiteY0" fmla="*/ 0 h 1805593"/>
              <a:gd name="connsiteX1" fmla="*/ 2276710 w 2276710"/>
              <a:gd name="connsiteY1" fmla="*/ 334113 h 1805593"/>
              <a:gd name="connsiteX2" fmla="*/ 2265387 w 2276710"/>
              <a:gd name="connsiteY2" fmla="*/ 347212 h 1805593"/>
              <a:gd name="connsiteX3" fmla="*/ 1601740 w 2276710"/>
              <a:gd name="connsiteY3" fmla="*/ 655621 h 1805593"/>
              <a:gd name="connsiteX4" fmla="*/ 259380 w 2276710"/>
              <a:gd name="connsiteY4" fmla="*/ 1704810 h 1805593"/>
              <a:gd name="connsiteX5" fmla="*/ 198206 w 2276710"/>
              <a:gd name="connsiteY5" fmla="*/ 1805593 h 1805593"/>
              <a:gd name="connsiteX6" fmla="*/ 0 w 2276710"/>
              <a:gd name="connsiteY6" fmla="*/ 1805593 h 1805593"/>
              <a:gd name="connsiteX7" fmla="*/ 33225 w 2276710"/>
              <a:gd name="connsiteY7" fmla="*/ 1737852 h 1805593"/>
              <a:gd name="connsiteX8" fmla="*/ 1584877 w 2276710"/>
              <a:gd name="connsiteY8" fmla="*/ 479078 h 1805593"/>
              <a:gd name="connsiteX9" fmla="*/ 2238927 w 2276710"/>
              <a:gd name="connsiteY9" fmla="*/ 56168 h 1805593"/>
              <a:gd name="connsiteX10" fmla="*/ 2276710 w 2276710"/>
              <a:gd name="connsiteY10" fmla="*/ 0 h 18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6710" h="1805593">
                <a:moveTo>
                  <a:pt x="2276710" y="0"/>
                </a:moveTo>
                <a:lnTo>
                  <a:pt x="2276710" y="334113"/>
                </a:lnTo>
                <a:lnTo>
                  <a:pt x="2265387" y="347212"/>
                </a:lnTo>
                <a:cubicBezTo>
                  <a:pt x="2148607" y="471551"/>
                  <a:pt x="1911409" y="531161"/>
                  <a:pt x="1601740" y="655621"/>
                </a:cubicBezTo>
                <a:cubicBezTo>
                  <a:pt x="789734" y="943753"/>
                  <a:pt x="463103" y="1398192"/>
                  <a:pt x="259380" y="1704810"/>
                </a:cubicBezTo>
                <a:lnTo>
                  <a:pt x="198206" y="1805593"/>
                </a:lnTo>
                <a:lnTo>
                  <a:pt x="0" y="1805593"/>
                </a:lnTo>
                <a:lnTo>
                  <a:pt x="33225" y="1737852"/>
                </a:lnTo>
                <a:cubicBezTo>
                  <a:pt x="183075" y="1434714"/>
                  <a:pt x="502202" y="863253"/>
                  <a:pt x="1584877" y="479078"/>
                </a:cubicBezTo>
                <a:cubicBezTo>
                  <a:pt x="1938784" y="336838"/>
                  <a:pt x="2125050" y="199678"/>
                  <a:pt x="2238927" y="56168"/>
                </a:cubicBezTo>
                <a:lnTo>
                  <a:pt x="2276710" y="0"/>
                </a:lnTo>
                <a:close/>
              </a:path>
            </a:pathLst>
          </a:custGeom>
          <a:gradFill>
            <a:gsLst>
              <a:gs pos="23000">
                <a:srgbClr val="3BFFFF"/>
              </a:gs>
              <a:gs pos="100000">
                <a:schemeClr val="accent2"/>
              </a:gs>
            </a:gsLst>
            <a:lin ang="189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3" tIns="46649" rIns="93293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1837" dirty="0" err="1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CA3F92C-7888-498A-933B-FE4C970F2B0A}"/>
              </a:ext>
            </a:extLst>
          </p:cNvPr>
          <p:cNvSpPr/>
          <p:nvPr/>
        </p:nvSpPr>
        <p:spPr>
          <a:xfrm>
            <a:off x="9869013" y="5015735"/>
            <a:ext cx="2322988" cy="1842268"/>
          </a:xfrm>
          <a:custGeom>
            <a:avLst/>
            <a:gdLst>
              <a:gd name="connsiteX0" fmla="*/ 2276710 w 2276710"/>
              <a:gd name="connsiteY0" fmla="*/ 0 h 1805593"/>
              <a:gd name="connsiteX1" fmla="*/ 2276710 w 2276710"/>
              <a:gd name="connsiteY1" fmla="*/ 1805593 h 1805593"/>
              <a:gd name="connsiteX2" fmla="*/ 0 w 2276710"/>
              <a:gd name="connsiteY2" fmla="*/ 1805593 h 1805593"/>
              <a:gd name="connsiteX3" fmla="*/ 33225 w 2276710"/>
              <a:gd name="connsiteY3" fmla="*/ 1737852 h 1805593"/>
              <a:gd name="connsiteX4" fmla="*/ 1584877 w 2276710"/>
              <a:gd name="connsiteY4" fmla="*/ 479078 h 1805593"/>
              <a:gd name="connsiteX5" fmla="*/ 2238927 w 2276710"/>
              <a:gd name="connsiteY5" fmla="*/ 56168 h 18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6710" h="1805593">
                <a:moveTo>
                  <a:pt x="2276710" y="0"/>
                </a:moveTo>
                <a:lnTo>
                  <a:pt x="2276710" y="1805593"/>
                </a:lnTo>
                <a:lnTo>
                  <a:pt x="0" y="1805593"/>
                </a:lnTo>
                <a:lnTo>
                  <a:pt x="33225" y="1737852"/>
                </a:lnTo>
                <a:cubicBezTo>
                  <a:pt x="183075" y="1434714"/>
                  <a:pt x="502202" y="863253"/>
                  <a:pt x="1584877" y="479078"/>
                </a:cubicBezTo>
                <a:cubicBezTo>
                  <a:pt x="1938784" y="336838"/>
                  <a:pt x="2125050" y="199678"/>
                  <a:pt x="2238927" y="5616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3" tIns="46649" rIns="93293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1837" dirty="0" err="1">
              <a:solidFill>
                <a:schemeClr val="tx1"/>
              </a:solidFill>
            </a:endParaRPr>
          </a:p>
        </p:txBody>
      </p:sp>
      <p:sp>
        <p:nvSpPr>
          <p:cNvPr id="31" name="Title"/>
          <p:cNvSpPr>
            <a:spLocks noGrp="1" noChangeArrowheads="1"/>
          </p:cNvSpPr>
          <p:nvPr>
            <p:ph type="ctrTitle"/>
          </p:nvPr>
        </p:nvSpPr>
        <p:spPr>
          <a:xfrm>
            <a:off x="7028503" y="1953505"/>
            <a:ext cx="4771495" cy="18385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57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title style</a:t>
            </a:r>
            <a:endParaRPr lang="ru-RU" noProof="0" dirty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028503" y="4735646"/>
            <a:ext cx="4771495" cy="21982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28" cap="none" baseline="0">
                <a:solidFill>
                  <a:srgbClr val="5CD7F9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ru-RU" noProof="0" dirty="0"/>
          </a:p>
        </p:txBody>
      </p:sp>
      <p:sp>
        <p:nvSpPr>
          <p:cNvPr id="5" name="doc id"/>
          <p:cNvSpPr txBox="1">
            <a:spLocks noChangeArrowheads="1"/>
          </p:cNvSpPr>
          <p:nvPr/>
        </p:nvSpPr>
        <p:spPr bwMode="white">
          <a:xfrm>
            <a:off x="11487913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ru-RU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6" name="Disclaimer-Russian (Russia)" hidden="1"/>
          <p:cNvSpPr>
            <a:spLocks noChangeArrowheads="1"/>
          </p:cNvSpPr>
          <p:nvPr/>
        </p:nvSpPr>
        <p:spPr bwMode="black">
          <a:xfrm>
            <a:off x="3085970" y="6279699"/>
            <a:ext cx="4822214" cy="512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defTabSz="821196" eaLnBrk="0" hangingPunct="0"/>
            <a:r>
              <a:rPr lang="ru-RU" sz="816" baseline="0" dirty="0">
                <a:solidFill>
                  <a:srgbClr val="FFFFFF"/>
                </a:solidFill>
                <a:latin typeface="+mn-lt"/>
              </a:rPr>
              <a:t>КОНФИДЕНЦИАЛЬНАЯ ИНФОРМАЦИЯ, СОБСТВЕННОСТЬ ООО
"Мак-</a:t>
            </a:r>
            <a:r>
              <a:rPr lang="ru-RU" sz="816" baseline="0" dirty="0" err="1">
                <a:solidFill>
                  <a:srgbClr val="FFFFFF"/>
                </a:solidFill>
                <a:latin typeface="+mn-lt"/>
              </a:rPr>
              <a:t>Кинзи</a:t>
            </a:r>
            <a:r>
              <a:rPr lang="ru-RU" sz="816" baseline="0" dirty="0">
                <a:solidFill>
                  <a:srgbClr val="FFFFFF"/>
                </a:solidFill>
                <a:latin typeface="+mn-lt"/>
              </a:rPr>
              <a:t> и Компания </a:t>
            </a:r>
            <a:r>
              <a:rPr lang="ru-RU" sz="816" baseline="0" dirty="0" err="1">
                <a:solidFill>
                  <a:srgbClr val="FFFFFF"/>
                </a:solidFill>
                <a:latin typeface="+mn-lt"/>
              </a:rPr>
              <a:t>СиАйЭс</a:t>
            </a:r>
            <a:r>
              <a:rPr lang="ru-RU" sz="816" baseline="0" dirty="0">
                <a:solidFill>
                  <a:srgbClr val="FFFFFF"/>
                </a:solidFill>
                <a:latin typeface="+mn-lt"/>
              </a:rPr>
              <a:t>"</a:t>
            </a:r>
          </a:p>
          <a:p>
            <a:pPr defTabSz="821196" eaLnBrk="0" hangingPunct="0"/>
            <a:r>
              <a:rPr lang="ru-RU" sz="816" baseline="0" dirty="0">
                <a:solidFill>
                  <a:srgbClr val="FFFFFF"/>
                </a:solidFill>
                <a:latin typeface="+mn-lt"/>
              </a:rPr>
              <a:t>Любое использование этого документа без специального разрешения ООО "Мак-</a:t>
            </a:r>
            <a:r>
              <a:rPr lang="ru-RU" sz="816" baseline="0" dirty="0" err="1">
                <a:solidFill>
                  <a:srgbClr val="FFFFFF"/>
                </a:solidFill>
                <a:latin typeface="+mn-lt"/>
              </a:rPr>
              <a:t>Кинзи</a:t>
            </a:r>
            <a:r>
              <a:rPr lang="ru-RU" sz="816" baseline="0" dirty="0">
                <a:solidFill>
                  <a:srgbClr val="FFFFFF"/>
                </a:solidFill>
                <a:latin typeface="+mn-lt"/>
              </a:rPr>
              <a:t> и Компания </a:t>
            </a:r>
            <a:r>
              <a:rPr lang="ru-RU" sz="816" baseline="0" dirty="0" err="1">
                <a:solidFill>
                  <a:srgbClr val="FFFFFF"/>
                </a:solidFill>
                <a:latin typeface="+mn-lt"/>
              </a:rPr>
              <a:t>СиАйЭс</a:t>
            </a:r>
            <a:r>
              <a:rPr lang="ru-RU" sz="816" baseline="0" dirty="0">
                <a:solidFill>
                  <a:srgbClr val="FFFFFF"/>
                </a:solidFill>
                <a:latin typeface="+mn-lt"/>
              </a:rPr>
              <a:t>" строго запрещено</a:t>
            </a:r>
          </a:p>
        </p:txBody>
      </p:sp>
      <p:sp>
        <p:nvSpPr>
          <p:cNvPr id="2" name="SlideLogoText" hidden="1">
            <a:extLst>
              <a:ext uri="{FF2B5EF4-FFF2-40B4-BE49-F238E27FC236}">
                <a16:creationId xmlns:a16="http://schemas.microsoft.com/office/drawing/2014/main" id="{A4616434-87F1-4647-B738-98E1C779CAC0}"/>
              </a:ext>
            </a:extLst>
          </p:cNvPr>
          <p:cNvSpPr txBox="1"/>
          <p:nvPr/>
        </p:nvSpPr>
        <p:spPr>
          <a:xfrm>
            <a:off x="10490964" y="6641685"/>
            <a:ext cx="1050047" cy="1280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816">
                <a:solidFill>
                  <a:schemeClr val="accent6"/>
                </a:solidFill>
              </a:rPr>
              <a:t>McKinsey &amp; Company</a:t>
            </a:r>
            <a:endParaRPr lang="ru-RU" sz="816">
              <a:solidFill>
                <a:schemeClr val="accent6"/>
              </a:solidFill>
            </a:endParaRPr>
          </a:p>
        </p:txBody>
      </p:sp>
      <p:grpSp>
        <p:nvGrpSpPr>
          <p:cNvPr id="32" name="TitleLogoRus"/>
          <p:cNvGrpSpPr>
            <a:grpSpLocks noChangeAspect="1"/>
          </p:cNvGrpSpPr>
          <p:nvPr/>
        </p:nvGrpSpPr>
        <p:grpSpPr bwMode="auto">
          <a:xfrm>
            <a:off x="10822592" y="5979764"/>
            <a:ext cx="977404" cy="461825"/>
            <a:chOff x="264" y="1159"/>
            <a:chExt cx="3492" cy="1650"/>
          </a:xfrm>
          <a:solidFill>
            <a:srgbClr val="003059"/>
          </a:solidFill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2996" y="1657"/>
              <a:ext cx="258" cy="576"/>
            </a:xfrm>
            <a:custGeom>
              <a:avLst/>
              <a:gdLst>
                <a:gd name="T0" fmla="*/ 128 w 258"/>
                <a:gd name="T1" fmla="*/ 504 h 576"/>
                <a:gd name="T2" fmla="*/ 112 w 258"/>
                <a:gd name="T3" fmla="*/ 498 h 576"/>
                <a:gd name="T4" fmla="*/ 104 w 258"/>
                <a:gd name="T5" fmla="*/ 482 h 576"/>
                <a:gd name="T6" fmla="*/ 104 w 258"/>
                <a:gd name="T7" fmla="*/ 94 h 576"/>
                <a:gd name="T8" fmla="*/ 104 w 258"/>
                <a:gd name="T9" fmla="*/ 92 h 576"/>
                <a:gd name="T10" fmla="*/ 106 w 258"/>
                <a:gd name="T11" fmla="*/ 84 h 576"/>
                <a:gd name="T12" fmla="*/ 120 w 258"/>
                <a:gd name="T13" fmla="*/ 72 h 576"/>
                <a:gd name="T14" fmla="*/ 128 w 258"/>
                <a:gd name="T15" fmla="*/ 72 h 576"/>
                <a:gd name="T16" fmla="*/ 146 w 258"/>
                <a:gd name="T17" fmla="*/ 78 h 576"/>
                <a:gd name="T18" fmla="*/ 154 w 258"/>
                <a:gd name="T19" fmla="*/ 92 h 576"/>
                <a:gd name="T20" fmla="*/ 154 w 258"/>
                <a:gd name="T21" fmla="*/ 94 h 576"/>
                <a:gd name="T22" fmla="*/ 154 w 258"/>
                <a:gd name="T23" fmla="*/ 482 h 576"/>
                <a:gd name="T24" fmla="*/ 152 w 258"/>
                <a:gd name="T25" fmla="*/ 490 h 576"/>
                <a:gd name="T26" fmla="*/ 138 w 258"/>
                <a:gd name="T27" fmla="*/ 502 h 576"/>
                <a:gd name="T28" fmla="*/ 176 w 258"/>
                <a:gd name="T29" fmla="*/ 0 h 576"/>
                <a:gd name="T30" fmla="*/ 82 w 258"/>
                <a:gd name="T31" fmla="*/ 0 h 576"/>
                <a:gd name="T32" fmla="*/ 56 w 258"/>
                <a:gd name="T33" fmla="*/ 2 h 576"/>
                <a:gd name="T34" fmla="*/ 36 w 258"/>
                <a:gd name="T35" fmla="*/ 10 h 576"/>
                <a:gd name="T36" fmla="*/ 22 w 258"/>
                <a:gd name="T37" fmla="*/ 22 h 576"/>
                <a:gd name="T38" fmla="*/ 12 w 258"/>
                <a:gd name="T39" fmla="*/ 36 h 576"/>
                <a:gd name="T40" fmla="*/ 2 w 258"/>
                <a:gd name="T41" fmla="*/ 70 h 576"/>
                <a:gd name="T42" fmla="*/ 0 w 258"/>
                <a:gd name="T43" fmla="*/ 102 h 576"/>
                <a:gd name="T44" fmla="*/ 0 w 258"/>
                <a:gd name="T45" fmla="*/ 472 h 576"/>
                <a:gd name="T46" fmla="*/ 2 w 258"/>
                <a:gd name="T47" fmla="*/ 506 h 576"/>
                <a:gd name="T48" fmla="*/ 12 w 258"/>
                <a:gd name="T49" fmla="*/ 540 h 576"/>
                <a:gd name="T50" fmla="*/ 22 w 258"/>
                <a:gd name="T51" fmla="*/ 554 h 576"/>
                <a:gd name="T52" fmla="*/ 36 w 258"/>
                <a:gd name="T53" fmla="*/ 566 h 576"/>
                <a:gd name="T54" fmla="*/ 56 w 258"/>
                <a:gd name="T55" fmla="*/ 572 h 576"/>
                <a:gd name="T56" fmla="*/ 82 w 258"/>
                <a:gd name="T57" fmla="*/ 576 h 576"/>
                <a:gd name="T58" fmla="*/ 176 w 258"/>
                <a:gd name="T59" fmla="*/ 576 h 576"/>
                <a:gd name="T60" fmla="*/ 202 w 258"/>
                <a:gd name="T61" fmla="*/ 572 h 576"/>
                <a:gd name="T62" fmla="*/ 222 w 258"/>
                <a:gd name="T63" fmla="*/ 566 h 576"/>
                <a:gd name="T64" fmla="*/ 236 w 258"/>
                <a:gd name="T65" fmla="*/ 554 h 576"/>
                <a:gd name="T66" fmla="*/ 246 w 258"/>
                <a:gd name="T67" fmla="*/ 540 h 576"/>
                <a:gd name="T68" fmla="*/ 256 w 258"/>
                <a:gd name="T69" fmla="*/ 506 h 576"/>
                <a:gd name="T70" fmla="*/ 258 w 258"/>
                <a:gd name="T71" fmla="*/ 472 h 576"/>
                <a:gd name="T72" fmla="*/ 258 w 258"/>
                <a:gd name="T73" fmla="*/ 102 h 576"/>
                <a:gd name="T74" fmla="*/ 256 w 258"/>
                <a:gd name="T75" fmla="*/ 70 h 576"/>
                <a:gd name="T76" fmla="*/ 246 w 258"/>
                <a:gd name="T77" fmla="*/ 36 h 576"/>
                <a:gd name="T78" fmla="*/ 236 w 258"/>
                <a:gd name="T79" fmla="*/ 22 h 576"/>
                <a:gd name="T80" fmla="*/ 222 w 258"/>
                <a:gd name="T81" fmla="*/ 10 h 576"/>
                <a:gd name="T82" fmla="*/ 202 w 258"/>
                <a:gd name="T83" fmla="*/ 2 h 576"/>
                <a:gd name="T84" fmla="*/ 176 w 258"/>
                <a:gd name="T85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8" h="576">
                  <a:moveTo>
                    <a:pt x="128" y="504"/>
                  </a:moveTo>
                  <a:lnTo>
                    <a:pt x="128" y="504"/>
                  </a:lnTo>
                  <a:lnTo>
                    <a:pt x="120" y="502"/>
                  </a:lnTo>
                  <a:lnTo>
                    <a:pt x="112" y="498"/>
                  </a:lnTo>
                  <a:lnTo>
                    <a:pt x="106" y="490"/>
                  </a:lnTo>
                  <a:lnTo>
                    <a:pt x="104" y="482"/>
                  </a:lnTo>
                  <a:lnTo>
                    <a:pt x="104" y="482"/>
                  </a:lnTo>
                  <a:lnTo>
                    <a:pt x="104" y="94"/>
                  </a:lnTo>
                  <a:lnTo>
                    <a:pt x="104" y="94"/>
                  </a:lnTo>
                  <a:lnTo>
                    <a:pt x="104" y="92"/>
                  </a:lnTo>
                  <a:lnTo>
                    <a:pt x="104" y="92"/>
                  </a:lnTo>
                  <a:lnTo>
                    <a:pt x="106" y="84"/>
                  </a:lnTo>
                  <a:lnTo>
                    <a:pt x="112" y="78"/>
                  </a:lnTo>
                  <a:lnTo>
                    <a:pt x="120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38" y="72"/>
                  </a:lnTo>
                  <a:lnTo>
                    <a:pt x="146" y="78"/>
                  </a:lnTo>
                  <a:lnTo>
                    <a:pt x="150" y="84"/>
                  </a:lnTo>
                  <a:lnTo>
                    <a:pt x="154" y="92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4" y="480"/>
                  </a:lnTo>
                  <a:lnTo>
                    <a:pt x="154" y="482"/>
                  </a:lnTo>
                  <a:lnTo>
                    <a:pt x="154" y="482"/>
                  </a:lnTo>
                  <a:lnTo>
                    <a:pt x="152" y="490"/>
                  </a:lnTo>
                  <a:lnTo>
                    <a:pt x="146" y="498"/>
                  </a:lnTo>
                  <a:lnTo>
                    <a:pt x="138" y="502"/>
                  </a:lnTo>
                  <a:lnTo>
                    <a:pt x="128" y="504"/>
                  </a:lnTo>
                  <a:close/>
                  <a:moveTo>
                    <a:pt x="176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68" y="0"/>
                  </a:lnTo>
                  <a:lnTo>
                    <a:pt x="56" y="2"/>
                  </a:lnTo>
                  <a:lnTo>
                    <a:pt x="46" y="6"/>
                  </a:lnTo>
                  <a:lnTo>
                    <a:pt x="36" y="10"/>
                  </a:lnTo>
                  <a:lnTo>
                    <a:pt x="28" y="16"/>
                  </a:lnTo>
                  <a:lnTo>
                    <a:pt x="22" y="22"/>
                  </a:lnTo>
                  <a:lnTo>
                    <a:pt x="16" y="28"/>
                  </a:lnTo>
                  <a:lnTo>
                    <a:pt x="12" y="36"/>
                  </a:lnTo>
                  <a:lnTo>
                    <a:pt x="6" y="52"/>
                  </a:lnTo>
                  <a:lnTo>
                    <a:pt x="2" y="70"/>
                  </a:lnTo>
                  <a:lnTo>
                    <a:pt x="0" y="86"/>
                  </a:lnTo>
                  <a:lnTo>
                    <a:pt x="0" y="102"/>
                  </a:lnTo>
                  <a:lnTo>
                    <a:pt x="0" y="472"/>
                  </a:lnTo>
                  <a:lnTo>
                    <a:pt x="0" y="472"/>
                  </a:lnTo>
                  <a:lnTo>
                    <a:pt x="0" y="488"/>
                  </a:lnTo>
                  <a:lnTo>
                    <a:pt x="2" y="506"/>
                  </a:lnTo>
                  <a:lnTo>
                    <a:pt x="6" y="524"/>
                  </a:lnTo>
                  <a:lnTo>
                    <a:pt x="12" y="540"/>
                  </a:lnTo>
                  <a:lnTo>
                    <a:pt x="16" y="546"/>
                  </a:lnTo>
                  <a:lnTo>
                    <a:pt x="22" y="554"/>
                  </a:lnTo>
                  <a:lnTo>
                    <a:pt x="28" y="560"/>
                  </a:lnTo>
                  <a:lnTo>
                    <a:pt x="36" y="566"/>
                  </a:lnTo>
                  <a:lnTo>
                    <a:pt x="46" y="570"/>
                  </a:lnTo>
                  <a:lnTo>
                    <a:pt x="56" y="572"/>
                  </a:lnTo>
                  <a:lnTo>
                    <a:pt x="68" y="574"/>
                  </a:lnTo>
                  <a:lnTo>
                    <a:pt x="82" y="576"/>
                  </a:lnTo>
                  <a:lnTo>
                    <a:pt x="176" y="576"/>
                  </a:lnTo>
                  <a:lnTo>
                    <a:pt x="176" y="576"/>
                  </a:lnTo>
                  <a:lnTo>
                    <a:pt x="188" y="574"/>
                  </a:lnTo>
                  <a:lnTo>
                    <a:pt x="202" y="572"/>
                  </a:lnTo>
                  <a:lnTo>
                    <a:pt x="212" y="570"/>
                  </a:lnTo>
                  <a:lnTo>
                    <a:pt x="222" y="566"/>
                  </a:lnTo>
                  <a:lnTo>
                    <a:pt x="228" y="560"/>
                  </a:lnTo>
                  <a:lnTo>
                    <a:pt x="236" y="554"/>
                  </a:lnTo>
                  <a:lnTo>
                    <a:pt x="242" y="546"/>
                  </a:lnTo>
                  <a:lnTo>
                    <a:pt x="246" y="540"/>
                  </a:lnTo>
                  <a:lnTo>
                    <a:pt x="252" y="524"/>
                  </a:lnTo>
                  <a:lnTo>
                    <a:pt x="256" y="506"/>
                  </a:lnTo>
                  <a:lnTo>
                    <a:pt x="258" y="488"/>
                  </a:lnTo>
                  <a:lnTo>
                    <a:pt x="258" y="472"/>
                  </a:lnTo>
                  <a:lnTo>
                    <a:pt x="258" y="102"/>
                  </a:lnTo>
                  <a:lnTo>
                    <a:pt x="258" y="102"/>
                  </a:lnTo>
                  <a:lnTo>
                    <a:pt x="258" y="86"/>
                  </a:lnTo>
                  <a:lnTo>
                    <a:pt x="256" y="70"/>
                  </a:lnTo>
                  <a:lnTo>
                    <a:pt x="252" y="52"/>
                  </a:lnTo>
                  <a:lnTo>
                    <a:pt x="246" y="36"/>
                  </a:lnTo>
                  <a:lnTo>
                    <a:pt x="242" y="28"/>
                  </a:lnTo>
                  <a:lnTo>
                    <a:pt x="236" y="22"/>
                  </a:lnTo>
                  <a:lnTo>
                    <a:pt x="228" y="16"/>
                  </a:lnTo>
                  <a:lnTo>
                    <a:pt x="222" y="10"/>
                  </a:lnTo>
                  <a:lnTo>
                    <a:pt x="212" y="6"/>
                  </a:lnTo>
                  <a:lnTo>
                    <a:pt x="202" y="2"/>
                  </a:lnTo>
                  <a:lnTo>
                    <a:pt x="188" y="0"/>
                  </a:lnTo>
                  <a:lnTo>
                    <a:pt x="1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1428" y="1657"/>
              <a:ext cx="214" cy="576"/>
            </a:xfrm>
            <a:custGeom>
              <a:avLst/>
              <a:gdLst>
                <a:gd name="T0" fmla="*/ 0 w 214"/>
                <a:gd name="T1" fmla="*/ 0 h 576"/>
                <a:gd name="T2" fmla="*/ 214 w 214"/>
                <a:gd name="T3" fmla="*/ 0 h 576"/>
                <a:gd name="T4" fmla="*/ 214 w 214"/>
                <a:gd name="T5" fmla="*/ 72 h 576"/>
                <a:gd name="T6" fmla="*/ 112 w 214"/>
                <a:gd name="T7" fmla="*/ 72 h 576"/>
                <a:gd name="T8" fmla="*/ 112 w 214"/>
                <a:gd name="T9" fmla="*/ 576 h 576"/>
                <a:gd name="T10" fmla="*/ 0 w 214"/>
                <a:gd name="T11" fmla="*/ 576 h 576"/>
                <a:gd name="T12" fmla="*/ 0 w 214"/>
                <a:gd name="T13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576">
                  <a:moveTo>
                    <a:pt x="0" y="0"/>
                  </a:moveTo>
                  <a:lnTo>
                    <a:pt x="214" y="0"/>
                  </a:lnTo>
                  <a:lnTo>
                    <a:pt x="214" y="72"/>
                  </a:lnTo>
                  <a:lnTo>
                    <a:pt x="112" y="72"/>
                  </a:lnTo>
                  <a:lnTo>
                    <a:pt x="112" y="576"/>
                  </a:lnTo>
                  <a:lnTo>
                    <a:pt x="0" y="57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1658" y="1657"/>
              <a:ext cx="292" cy="576"/>
            </a:xfrm>
            <a:custGeom>
              <a:avLst/>
              <a:gdLst>
                <a:gd name="T0" fmla="*/ 0 w 292"/>
                <a:gd name="T1" fmla="*/ 576 h 576"/>
                <a:gd name="T2" fmla="*/ 110 w 292"/>
                <a:gd name="T3" fmla="*/ 576 h 576"/>
                <a:gd name="T4" fmla="*/ 120 w 292"/>
                <a:gd name="T5" fmla="*/ 422 h 576"/>
                <a:gd name="T6" fmla="*/ 172 w 292"/>
                <a:gd name="T7" fmla="*/ 422 h 576"/>
                <a:gd name="T8" fmla="*/ 182 w 292"/>
                <a:gd name="T9" fmla="*/ 576 h 576"/>
                <a:gd name="T10" fmla="*/ 292 w 292"/>
                <a:gd name="T11" fmla="*/ 576 h 576"/>
                <a:gd name="T12" fmla="*/ 234 w 292"/>
                <a:gd name="T13" fmla="*/ 0 h 576"/>
                <a:gd name="T14" fmla="*/ 58 w 292"/>
                <a:gd name="T15" fmla="*/ 0 h 576"/>
                <a:gd name="T16" fmla="*/ 0 w 292"/>
                <a:gd name="T17" fmla="*/ 576 h 576"/>
                <a:gd name="T18" fmla="*/ 124 w 292"/>
                <a:gd name="T19" fmla="*/ 360 h 576"/>
                <a:gd name="T20" fmla="*/ 144 w 292"/>
                <a:gd name="T21" fmla="*/ 72 h 576"/>
                <a:gd name="T22" fmla="*/ 150 w 292"/>
                <a:gd name="T23" fmla="*/ 72 h 576"/>
                <a:gd name="T24" fmla="*/ 168 w 292"/>
                <a:gd name="T25" fmla="*/ 360 h 576"/>
                <a:gd name="T26" fmla="*/ 124 w 292"/>
                <a:gd name="T27" fmla="*/ 36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2" h="576">
                  <a:moveTo>
                    <a:pt x="0" y="576"/>
                  </a:moveTo>
                  <a:lnTo>
                    <a:pt x="110" y="576"/>
                  </a:lnTo>
                  <a:lnTo>
                    <a:pt x="120" y="422"/>
                  </a:lnTo>
                  <a:lnTo>
                    <a:pt x="172" y="422"/>
                  </a:lnTo>
                  <a:lnTo>
                    <a:pt x="182" y="576"/>
                  </a:lnTo>
                  <a:lnTo>
                    <a:pt x="292" y="576"/>
                  </a:lnTo>
                  <a:lnTo>
                    <a:pt x="234" y="0"/>
                  </a:lnTo>
                  <a:lnTo>
                    <a:pt x="58" y="0"/>
                  </a:lnTo>
                  <a:lnTo>
                    <a:pt x="0" y="576"/>
                  </a:lnTo>
                  <a:close/>
                  <a:moveTo>
                    <a:pt x="124" y="360"/>
                  </a:moveTo>
                  <a:lnTo>
                    <a:pt x="144" y="72"/>
                  </a:lnTo>
                  <a:lnTo>
                    <a:pt x="150" y="72"/>
                  </a:lnTo>
                  <a:lnTo>
                    <a:pt x="168" y="360"/>
                  </a:lnTo>
                  <a:lnTo>
                    <a:pt x="124" y="3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1998" y="1657"/>
              <a:ext cx="260" cy="576"/>
            </a:xfrm>
            <a:custGeom>
              <a:avLst/>
              <a:gdLst>
                <a:gd name="T0" fmla="*/ 112 w 260"/>
                <a:gd name="T1" fmla="*/ 482 h 576"/>
                <a:gd name="T2" fmla="*/ 114 w 260"/>
                <a:gd name="T3" fmla="*/ 492 h 576"/>
                <a:gd name="T4" fmla="*/ 124 w 260"/>
                <a:gd name="T5" fmla="*/ 500 h 576"/>
                <a:gd name="T6" fmla="*/ 130 w 260"/>
                <a:gd name="T7" fmla="*/ 502 h 576"/>
                <a:gd name="T8" fmla="*/ 142 w 260"/>
                <a:gd name="T9" fmla="*/ 496 h 576"/>
                <a:gd name="T10" fmla="*/ 148 w 260"/>
                <a:gd name="T11" fmla="*/ 482 h 576"/>
                <a:gd name="T12" fmla="*/ 148 w 260"/>
                <a:gd name="T13" fmla="*/ 348 h 576"/>
                <a:gd name="T14" fmla="*/ 144 w 260"/>
                <a:gd name="T15" fmla="*/ 328 h 576"/>
                <a:gd name="T16" fmla="*/ 136 w 260"/>
                <a:gd name="T17" fmla="*/ 318 h 576"/>
                <a:gd name="T18" fmla="*/ 116 w 260"/>
                <a:gd name="T19" fmla="*/ 312 h 576"/>
                <a:gd name="T20" fmla="*/ 58 w 260"/>
                <a:gd name="T21" fmla="*/ 310 h 576"/>
                <a:gd name="T22" fmla="*/ 104 w 260"/>
                <a:gd name="T23" fmla="*/ 248 h 576"/>
                <a:gd name="T24" fmla="*/ 124 w 260"/>
                <a:gd name="T25" fmla="*/ 246 h 576"/>
                <a:gd name="T26" fmla="*/ 138 w 260"/>
                <a:gd name="T27" fmla="*/ 240 h 576"/>
                <a:gd name="T28" fmla="*/ 146 w 260"/>
                <a:gd name="T29" fmla="*/ 226 h 576"/>
                <a:gd name="T30" fmla="*/ 148 w 260"/>
                <a:gd name="T31" fmla="*/ 204 h 576"/>
                <a:gd name="T32" fmla="*/ 148 w 260"/>
                <a:gd name="T33" fmla="*/ 90 h 576"/>
                <a:gd name="T34" fmla="*/ 142 w 260"/>
                <a:gd name="T35" fmla="*/ 78 h 576"/>
                <a:gd name="T36" fmla="*/ 130 w 260"/>
                <a:gd name="T37" fmla="*/ 72 h 576"/>
                <a:gd name="T38" fmla="*/ 124 w 260"/>
                <a:gd name="T39" fmla="*/ 72 h 576"/>
                <a:gd name="T40" fmla="*/ 114 w 260"/>
                <a:gd name="T41" fmla="*/ 82 h 576"/>
                <a:gd name="T42" fmla="*/ 112 w 260"/>
                <a:gd name="T43" fmla="*/ 184 h 576"/>
                <a:gd name="T44" fmla="*/ 0 w 260"/>
                <a:gd name="T45" fmla="*/ 102 h 576"/>
                <a:gd name="T46" fmla="*/ 0 w 260"/>
                <a:gd name="T47" fmla="*/ 86 h 576"/>
                <a:gd name="T48" fmla="*/ 6 w 260"/>
                <a:gd name="T49" fmla="*/ 52 h 576"/>
                <a:gd name="T50" fmla="*/ 18 w 260"/>
                <a:gd name="T51" fmla="*/ 28 h 576"/>
                <a:gd name="T52" fmla="*/ 30 w 260"/>
                <a:gd name="T53" fmla="*/ 16 h 576"/>
                <a:gd name="T54" fmla="*/ 46 w 260"/>
                <a:gd name="T55" fmla="*/ 6 h 576"/>
                <a:gd name="T56" fmla="*/ 70 w 260"/>
                <a:gd name="T57" fmla="*/ 0 h 576"/>
                <a:gd name="T58" fmla="*/ 176 w 260"/>
                <a:gd name="T59" fmla="*/ 0 h 576"/>
                <a:gd name="T60" fmla="*/ 190 w 260"/>
                <a:gd name="T61" fmla="*/ 0 h 576"/>
                <a:gd name="T62" fmla="*/ 214 w 260"/>
                <a:gd name="T63" fmla="*/ 6 h 576"/>
                <a:gd name="T64" fmla="*/ 230 w 260"/>
                <a:gd name="T65" fmla="*/ 16 h 576"/>
                <a:gd name="T66" fmla="*/ 242 w 260"/>
                <a:gd name="T67" fmla="*/ 28 h 576"/>
                <a:gd name="T68" fmla="*/ 254 w 260"/>
                <a:gd name="T69" fmla="*/ 52 h 576"/>
                <a:gd name="T70" fmla="*/ 260 w 260"/>
                <a:gd name="T71" fmla="*/ 86 h 576"/>
                <a:gd name="T72" fmla="*/ 260 w 260"/>
                <a:gd name="T73" fmla="*/ 194 h 576"/>
                <a:gd name="T74" fmla="*/ 258 w 260"/>
                <a:gd name="T75" fmla="*/ 216 h 576"/>
                <a:gd name="T76" fmla="*/ 244 w 260"/>
                <a:gd name="T77" fmla="*/ 248 h 576"/>
                <a:gd name="T78" fmla="*/ 222 w 260"/>
                <a:gd name="T79" fmla="*/ 266 h 576"/>
                <a:gd name="T80" fmla="*/ 196 w 260"/>
                <a:gd name="T81" fmla="*/ 272 h 576"/>
                <a:gd name="T82" fmla="*/ 184 w 260"/>
                <a:gd name="T83" fmla="*/ 278 h 576"/>
                <a:gd name="T84" fmla="*/ 196 w 260"/>
                <a:gd name="T85" fmla="*/ 280 h 576"/>
                <a:gd name="T86" fmla="*/ 218 w 260"/>
                <a:gd name="T87" fmla="*/ 284 h 576"/>
                <a:gd name="T88" fmla="*/ 234 w 260"/>
                <a:gd name="T89" fmla="*/ 292 h 576"/>
                <a:gd name="T90" fmla="*/ 250 w 260"/>
                <a:gd name="T91" fmla="*/ 310 h 576"/>
                <a:gd name="T92" fmla="*/ 258 w 260"/>
                <a:gd name="T93" fmla="*/ 336 h 576"/>
                <a:gd name="T94" fmla="*/ 260 w 260"/>
                <a:gd name="T95" fmla="*/ 472 h 576"/>
                <a:gd name="T96" fmla="*/ 260 w 260"/>
                <a:gd name="T97" fmla="*/ 488 h 576"/>
                <a:gd name="T98" fmla="*/ 254 w 260"/>
                <a:gd name="T99" fmla="*/ 522 h 576"/>
                <a:gd name="T100" fmla="*/ 242 w 260"/>
                <a:gd name="T101" fmla="*/ 546 h 576"/>
                <a:gd name="T102" fmla="*/ 230 w 260"/>
                <a:gd name="T103" fmla="*/ 560 h 576"/>
                <a:gd name="T104" fmla="*/ 214 w 260"/>
                <a:gd name="T105" fmla="*/ 570 h 576"/>
                <a:gd name="T106" fmla="*/ 190 w 260"/>
                <a:gd name="T107" fmla="*/ 574 h 576"/>
                <a:gd name="T108" fmla="*/ 84 w 260"/>
                <a:gd name="T109" fmla="*/ 576 h 576"/>
                <a:gd name="T110" fmla="*/ 70 w 260"/>
                <a:gd name="T111" fmla="*/ 574 h 576"/>
                <a:gd name="T112" fmla="*/ 46 w 260"/>
                <a:gd name="T113" fmla="*/ 570 h 576"/>
                <a:gd name="T114" fmla="*/ 30 w 260"/>
                <a:gd name="T115" fmla="*/ 560 h 576"/>
                <a:gd name="T116" fmla="*/ 18 w 260"/>
                <a:gd name="T117" fmla="*/ 546 h 576"/>
                <a:gd name="T118" fmla="*/ 6 w 260"/>
                <a:gd name="T119" fmla="*/ 522 h 576"/>
                <a:gd name="T120" fmla="*/ 0 w 260"/>
                <a:gd name="T121" fmla="*/ 488 h 576"/>
                <a:gd name="T122" fmla="*/ 0 w 260"/>
                <a:gd name="T123" fmla="*/ 37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" h="576">
                  <a:moveTo>
                    <a:pt x="112" y="374"/>
                  </a:moveTo>
                  <a:lnTo>
                    <a:pt x="112" y="482"/>
                  </a:lnTo>
                  <a:lnTo>
                    <a:pt x="112" y="482"/>
                  </a:lnTo>
                  <a:lnTo>
                    <a:pt x="114" y="492"/>
                  </a:lnTo>
                  <a:lnTo>
                    <a:pt x="118" y="498"/>
                  </a:lnTo>
                  <a:lnTo>
                    <a:pt x="124" y="500"/>
                  </a:lnTo>
                  <a:lnTo>
                    <a:pt x="130" y="502"/>
                  </a:lnTo>
                  <a:lnTo>
                    <a:pt x="130" y="502"/>
                  </a:lnTo>
                  <a:lnTo>
                    <a:pt x="138" y="500"/>
                  </a:lnTo>
                  <a:lnTo>
                    <a:pt x="142" y="496"/>
                  </a:lnTo>
                  <a:lnTo>
                    <a:pt x="146" y="490"/>
                  </a:lnTo>
                  <a:lnTo>
                    <a:pt x="148" y="482"/>
                  </a:lnTo>
                  <a:lnTo>
                    <a:pt x="148" y="348"/>
                  </a:lnTo>
                  <a:lnTo>
                    <a:pt x="148" y="348"/>
                  </a:lnTo>
                  <a:lnTo>
                    <a:pt x="146" y="336"/>
                  </a:lnTo>
                  <a:lnTo>
                    <a:pt x="144" y="328"/>
                  </a:lnTo>
                  <a:lnTo>
                    <a:pt x="140" y="322"/>
                  </a:lnTo>
                  <a:lnTo>
                    <a:pt x="136" y="318"/>
                  </a:lnTo>
                  <a:lnTo>
                    <a:pt x="128" y="314"/>
                  </a:lnTo>
                  <a:lnTo>
                    <a:pt x="116" y="312"/>
                  </a:lnTo>
                  <a:lnTo>
                    <a:pt x="102" y="310"/>
                  </a:lnTo>
                  <a:lnTo>
                    <a:pt x="58" y="310"/>
                  </a:lnTo>
                  <a:lnTo>
                    <a:pt x="58" y="248"/>
                  </a:lnTo>
                  <a:lnTo>
                    <a:pt x="104" y="248"/>
                  </a:lnTo>
                  <a:lnTo>
                    <a:pt x="104" y="248"/>
                  </a:lnTo>
                  <a:lnTo>
                    <a:pt x="124" y="246"/>
                  </a:lnTo>
                  <a:lnTo>
                    <a:pt x="132" y="244"/>
                  </a:lnTo>
                  <a:lnTo>
                    <a:pt x="138" y="240"/>
                  </a:lnTo>
                  <a:lnTo>
                    <a:pt x="142" y="234"/>
                  </a:lnTo>
                  <a:lnTo>
                    <a:pt x="146" y="226"/>
                  </a:lnTo>
                  <a:lnTo>
                    <a:pt x="146" y="216"/>
                  </a:lnTo>
                  <a:lnTo>
                    <a:pt x="148" y="204"/>
                  </a:lnTo>
                  <a:lnTo>
                    <a:pt x="148" y="90"/>
                  </a:lnTo>
                  <a:lnTo>
                    <a:pt x="148" y="90"/>
                  </a:lnTo>
                  <a:lnTo>
                    <a:pt x="146" y="84"/>
                  </a:lnTo>
                  <a:lnTo>
                    <a:pt x="142" y="78"/>
                  </a:lnTo>
                  <a:lnTo>
                    <a:pt x="138" y="74"/>
                  </a:lnTo>
                  <a:lnTo>
                    <a:pt x="130" y="72"/>
                  </a:lnTo>
                  <a:lnTo>
                    <a:pt x="130" y="72"/>
                  </a:lnTo>
                  <a:lnTo>
                    <a:pt x="124" y="72"/>
                  </a:lnTo>
                  <a:lnTo>
                    <a:pt x="118" y="76"/>
                  </a:lnTo>
                  <a:lnTo>
                    <a:pt x="114" y="82"/>
                  </a:lnTo>
                  <a:lnTo>
                    <a:pt x="112" y="90"/>
                  </a:lnTo>
                  <a:lnTo>
                    <a:pt x="112" y="184"/>
                  </a:lnTo>
                  <a:lnTo>
                    <a:pt x="0" y="184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86"/>
                  </a:lnTo>
                  <a:lnTo>
                    <a:pt x="2" y="70"/>
                  </a:lnTo>
                  <a:lnTo>
                    <a:pt x="6" y="52"/>
                  </a:lnTo>
                  <a:lnTo>
                    <a:pt x="12" y="36"/>
                  </a:lnTo>
                  <a:lnTo>
                    <a:pt x="18" y="28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0"/>
                  </a:lnTo>
                  <a:lnTo>
                    <a:pt x="46" y="6"/>
                  </a:lnTo>
                  <a:lnTo>
                    <a:pt x="58" y="2"/>
                  </a:lnTo>
                  <a:lnTo>
                    <a:pt x="70" y="0"/>
                  </a:lnTo>
                  <a:lnTo>
                    <a:pt x="84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90" y="0"/>
                  </a:lnTo>
                  <a:lnTo>
                    <a:pt x="202" y="2"/>
                  </a:lnTo>
                  <a:lnTo>
                    <a:pt x="214" y="6"/>
                  </a:lnTo>
                  <a:lnTo>
                    <a:pt x="222" y="10"/>
                  </a:lnTo>
                  <a:lnTo>
                    <a:pt x="230" y="16"/>
                  </a:lnTo>
                  <a:lnTo>
                    <a:pt x="238" y="22"/>
                  </a:lnTo>
                  <a:lnTo>
                    <a:pt x="242" y="28"/>
                  </a:lnTo>
                  <a:lnTo>
                    <a:pt x="248" y="36"/>
                  </a:lnTo>
                  <a:lnTo>
                    <a:pt x="254" y="52"/>
                  </a:lnTo>
                  <a:lnTo>
                    <a:pt x="258" y="70"/>
                  </a:lnTo>
                  <a:lnTo>
                    <a:pt x="260" y="86"/>
                  </a:lnTo>
                  <a:lnTo>
                    <a:pt x="260" y="102"/>
                  </a:lnTo>
                  <a:lnTo>
                    <a:pt x="260" y="194"/>
                  </a:lnTo>
                  <a:lnTo>
                    <a:pt x="260" y="194"/>
                  </a:lnTo>
                  <a:lnTo>
                    <a:pt x="258" y="216"/>
                  </a:lnTo>
                  <a:lnTo>
                    <a:pt x="252" y="234"/>
                  </a:lnTo>
                  <a:lnTo>
                    <a:pt x="244" y="248"/>
                  </a:lnTo>
                  <a:lnTo>
                    <a:pt x="234" y="258"/>
                  </a:lnTo>
                  <a:lnTo>
                    <a:pt x="222" y="266"/>
                  </a:lnTo>
                  <a:lnTo>
                    <a:pt x="210" y="270"/>
                  </a:lnTo>
                  <a:lnTo>
                    <a:pt x="196" y="272"/>
                  </a:lnTo>
                  <a:lnTo>
                    <a:pt x="184" y="272"/>
                  </a:lnTo>
                  <a:lnTo>
                    <a:pt x="184" y="278"/>
                  </a:lnTo>
                  <a:lnTo>
                    <a:pt x="184" y="278"/>
                  </a:lnTo>
                  <a:lnTo>
                    <a:pt x="196" y="280"/>
                  </a:lnTo>
                  <a:lnTo>
                    <a:pt x="208" y="280"/>
                  </a:lnTo>
                  <a:lnTo>
                    <a:pt x="218" y="284"/>
                  </a:lnTo>
                  <a:lnTo>
                    <a:pt x="228" y="288"/>
                  </a:lnTo>
                  <a:lnTo>
                    <a:pt x="234" y="292"/>
                  </a:lnTo>
                  <a:lnTo>
                    <a:pt x="240" y="298"/>
                  </a:lnTo>
                  <a:lnTo>
                    <a:pt x="250" y="310"/>
                  </a:lnTo>
                  <a:lnTo>
                    <a:pt x="256" y="322"/>
                  </a:lnTo>
                  <a:lnTo>
                    <a:pt x="258" y="336"/>
                  </a:lnTo>
                  <a:lnTo>
                    <a:pt x="260" y="358"/>
                  </a:lnTo>
                  <a:lnTo>
                    <a:pt x="260" y="472"/>
                  </a:lnTo>
                  <a:lnTo>
                    <a:pt x="260" y="472"/>
                  </a:lnTo>
                  <a:lnTo>
                    <a:pt x="260" y="488"/>
                  </a:lnTo>
                  <a:lnTo>
                    <a:pt x="258" y="506"/>
                  </a:lnTo>
                  <a:lnTo>
                    <a:pt x="254" y="522"/>
                  </a:lnTo>
                  <a:lnTo>
                    <a:pt x="248" y="540"/>
                  </a:lnTo>
                  <a:lnTo>
                    <a:pt x="242" y="546"/>
                  </a:lnTo>
                  <a:lnTo>
                    <a:pt x="238" y="554"/>
                  </a:lnTo>
                  <a:lnTo>
                    <a:pt x="230" y="560"/>
                  </a:lnTo>
                  <a:lnTo>
                    <a:pt x="222" y="566"/>
                  </a:lnTo>
                  <a:lnTo>
                    <a:pt x="214" y="570"/>
                  </a:lnTo>
                  <a:lnTo>
                    <a:pt x="202" y="572"/>
                  </a:lnTo>
                  <a:lnTo>
                    <a:pt x="190" y="574"/>
                  </a:lnTo>
                  <a:lnTo>
                    <a:pt x="176" y="576"/>
                  </a:lnTo>
                  <a:lnTo>
                    <a:pt x="84" y="576"/>
                  </a:lnTo>
                  <a:lnTo>
                    <a:pt x="84" y="576"/>
                  </a:lnTo>
                  <a:lnTo>
                    <a:pt x="70" y="574"/>
                  </a:lnTo>
                  <a:lnTo>
                    <a:pt x="58" y="572"/>
                  </a:lnTo>
                  <a:lnTo>
                    <a:pt x="46" y="570"/>
                  </a:lnTo>
                  <a:lnTo>
                    <a:pt x="38" y="566"/>
                  </a:lnTo>
                  <a:lnTo>
                    <a:pt x="30" y="560"/>
                  </a:lnTo>
                  <a:lnTo>
                    <a:pt x="22" y="554"/>
                  </a:lnTo>
                  <a:lnTo>
                    <a:pt x="18" y="546"/>
                  </a:lnTo>
                  <a:lnTo>
                    <a:pt x="12" y="540"/>
                  </a:lnTo>
                  <a:lnTo>
                    <a:pt x="6" y="522"/>
                  </a:lnTo>
                  <a:lnTo>
                    <a:pt x="2" y="506"/>
                  </a:lnTo>
                  <a:lnTo>
                    <a:pt x="0" y="488"/>
                  </a:lnTo>
                  <a:lnTo>
                    <a:pt x="0" y="472"/>
                  </a:lnTo>
                  <a:lnTo>
                    <a:pt x="0" y="374"/>
                  </a:lnTo>
                  <a:lnTo>
                    <a:pt x="112" y="3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332" y="1657"/>
              <a:ext cx="258" cy="576"/>
            </a:xfrm>
            <a:custGeom>
              <a:avLst/>
              <a:gdLst>
                <a:gd name="T0" fmla="*/ 0 w 258"/>
                <a:gd name="T1" fmla="*/ 0 h 576"/>
                <a:gd name="T2" fmla="*/ 258 w 258"/>
                <a:gd name="T3" fmla="*/ 0 h 576"/>
                <a:gd name="T4" fmla="*/ 258 w 258"/>
                <a:gd name="T5" fmla="*/ 576 h 576"/>
                <a:gd name="T6" fmla="*/ 154 w 258"/>
                <a:gd name="T7" fmla="*/ 576 h 576"/>
                <a:gd name="T8" fmla="*/ 154 w 258"/>
                <a:gd name="T9" fmla="*/ 72 h 576"/>
                <a:gd name="T10" fmla="*/ 104 w 258"/>
                <a:gd name="T11" fmla="*/ 72 h 576"/>
                <a:gd name="T12" fmla="*/ 104 w 258"/>
                <a:gd name="T13" fmla="*/ 576 h 576"/>
                <a:gd name="T14" fmla="*/ 0 w 258"/>
                <a:gd name="T15" fmla="*/ 576 h 576"/>
                <a:gd name="T16" fmla="*/ 0 w 258"/>
                <a:gd name="T17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576">
                  <a:moveTo>
                    <a:pt x="0" y="0"/>
                  </a:moveTo>
                  <a:lnTo>
                    <a:pt x="258" y="0"/>
                  </a:lnTo>
                  <a:lnTo>
                    <a:pt x="258" y="576"/>
                  </a:lnTo>
                  <a:lnTo>
                    <a:pt x="154" y="576"/>
                  </a:lnTo>
                  <a:lnTo>
                    <a:pt x="154" y="72"/>
                  </a:lnTo>
                  <a:lnTo>
                    <a:pt x="104" y="72"/>
                  </a:lnTo>
                  <a:lnTo>
                    <a:pt x="104" y="576"/>
                  </a:lnTo>
                  <a:lnTo>
                    <a:pt x="0" y="57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2670" y="1657"/>
              <a:ext cx="268" cy="576"/>
            </a:xfrm>
            <a:custGeom>
              <a:avLst/>
              <a:gdLst>
                <a:gd name="T0" fmla="*/ 0 w 268"/>
                <a:gd name="T1" fmla="*/ 576 h 576"/>
                <a:gd name="T2" fmla="*/ 112 w 268"/>
                <a:gd name="T3" fmla="*/ 576 h 576"/>
                <a:gd name="T4" fmla="*/ 112 w 268"/>
                <a:gd name="T5" fmla="*/ 380 h 576"/>
                <a:gd name="T6" fmla="*/ 176 w 268"/>
                <a:gd name="T7" fmla="*/ 380 h 576"/>
                <a:gd name="T8" fmla="*/ 176 w 268"/>
                <a:gd name="T9" fmla="*/ 380 h 576"/>
                <a:gd name="T10" fmla="*/ 190 w 268"/>
                <a:gd name="T11" fmla="*/ 380 h 576"/>
                <a:gd name="T12" fmla="*/ 202 w 268"/>
                <a:gd name="T13" fmla="*/ 378 h 576"/>
                <a:gd name="T14" fmla="*/ 214 w 268"/>
                <a:gd name="T15" fmla="*/ 374 h 576"/>
                <a:gd name="T16" fmla="*/ 224 w 268"/>
                <a:gd name="T17" fmla="*/ 370 h 576"/>
                <a:gd name="T18" fmla="*/ 232 w 268"/>
                <a:gd name="T19" fmla="*/ 364 h 576"/>
                <a:gd name="T20" fmla="*/ 240 w 268"/>
                <a:gd name="T21" fmla="*/ 358 h 576"/>
                <a:gd name="T22" fmla="*/ 252 w 268"/>
                <a:gd name="T23" fmla="*/ 344 h 576"/>
                <a:gd name="T24" fmla="*/ 260 w 268"/>
                <a:gd name="T25" fmla="*/ 328 h 576"/>
                <a:gd name="T26" fmla="*/ 264 w 268"/>
                <a:gd name="T27" fmla="*/ 310 h 576"/>
                <a:gd name="T28" fmla="*/ 266 w 268"/>
                <a:gd name="T29" fmla="*/ 294 h 576"/>
                <a:gd name="T30" fmla="*/ 268 w 268"/>
                <a:gd name="T31" fmla="*/ 278 h 576"/>
                <a:gd name="T32" fmla="*/ 268 w 268"/>
                <a:gd name="T33" fmla="*/ 102 h 576"/>
                <a:gd name="T34" fmla="*/ 268 w 268"/>
                <a:gd name="T35" fmla="*/ 102 h 576"/>
                <a:gd name="T36" fmla="*/ 266 w 268"/>
                <a:gd name="T37" fmla="*/ 86 h 576"/>
                <a:gd name="T38" fmla="*/ 264 w 268"/>
                <a:gd name="T39" fmla="*/ 70 h 576"/>
                <a:gd name="T40" fmla="*/ 260 w 268"/>
                <a:gd name="T41" fmla="*/ 52 h 576"/>
                <a:gd name="T42" fmla="*/ 252 w 268"/>
                <a:gd name="T43" fmla="*/ 36 h 576"/>
                <a:gd name="T44" fmla="*/ 240 w 268"/>
                <a:gd name="T45" fmla="*/ 22 h 576"/>
                <a:gd name="T46" fmla="*/ 232 w 268"/>
                <a:gd name="T47" fmla="*/ 16 h 576"/>
                <a:gd name="T48" fmla="*/ 224 w 268"/>
                <a:gd name="T49" fmla="*/ 10 h 576"/>
                <a:gd name="T50" fmla="*/ 214 w 268"/>
                <a:gd name="T51" fmla="*/ 6 h 576"/>
                <a:gd name="T52" fmla="*/ 202 w 268"/>
                <a:gd name="T53" fmla="*/ 2 h 576"/>
                <a:gd name="T54" fmla="*/ 190 w 268"/>
                <a:gd name="T55" fmla="*/ 0 h 576"/>
                <a:gd name="T56" fmla="*/ 176 w 268"/>
                <a:gd name="T57" fmla="*/ 0 h 576"/>
                <a:gd name="T58" fmla="*/ 0 w 268"/>
                <a:gd name="T59" fmla="*/ 0 h 576"/>
                <a:gd name="T60" fmla="*/ 0 w 268"/>
                <a:gd name="T61" fmla="*/ 576 h 576"/>
                <a:gd name="T62" fmla="*/ 112 w 268"/>
                <a:gd name="T63" fmla="*/ 316 h 576"/>
                <a:gd name="T64" fmla="*/ 112 w 268"/>
                <a:gd name="T65" fmla="*/ 72 h 576"/>
                <a:gd name="T66" fmla="*/ 142 w 268"/>
                <a:gd name="T67" fmla="*/ 72 h 576"/>
                <a:gd name="T68" fmla="*/ 142 w 268"/>
                <a:gd name="T69" fmla="*/ 72 h 576"/>
                <a:gd name="T70" fmla="*/ 150 w 268"/>
                <a:gd name="T71" fmla="*/ 74 h 576"/>
                <a:gd name="T72" fmla="*/ 156 w 268"/>
                <a:gd name="T73" fmla="*/ 80 h 576"/>
                <a:gd name="T74" fmla="*/ 162 w 268"/>
                <a:gd name="T75" fmla="*/ 88 h 576"/>
                <a:gd name="T76" fmla="*/ 162 w 268"/>
                <a:gd name="T77" fmla="*/ 100 h 576"/>
                <a:gd name="T78" fmla="*/ 162 w 268"/>
                <a:gd name="T79" fmla="*/ 288 h 576"/>
                <a:gd name="T80" fmla="*/ 162 w 268"/>
                <a:gd name="T81" fmla="*/ 288 h 576"/>
                <a:gd name="T82" fmla="*/ 162 w 268"/>
                <a:gd name="T83" fmla="*/ 300 h 576"/>
                <a:gd name="T84" fmla="*/ 156 w 268"/>
                <a:gd name="T85" fmla="*/ 310 h 576"/>
                <a:gd name="T86" fmla="*/ 150 w 268"/>
                <a:gd name="T87" fmla="*/ 314 h 576"/>
                <a:gd name="T88" fmla="*/ 142 w 268"/>
                <a:gd name="T89" fmla="*/ 316 h 576"/>
                <a:gd name="T90" fmla="*/ 112 w 268"/>
                <a:gd name="T91" fmla="*/ 31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8" h="576">
                  <a:moveTo>
                    <a:pt x="0" y="576"/>
                  </a:moveTo>
                  <a:lnTo>
                    <a:pt x="112" y="576"/>
                  </a:lnTo>
                  <a:lnTo>
                    <a:pt x="112" y="380"/>
                  </a:lnTo>
                  <a:lnTo>
                    <a:pt x="176" y="380"/>
                  </a:lnTo>
                  <a:lnTo>
                    <a:pt x="176" y="380"/>
                  </a:lnTo>
                  <a:lnTo>
                    <a:pt x="190" y="380"/>
                  </a:lnTo>
                  <a:lnTo>
                    <a:pt x="202" y="378"/>
                  </a:lnTo>
                  <a:lnTo>
                    <a:pt x="214" y="374"/>
                  </a:lnTo>
                  <a:lnTo>
                    <a:pt x="224" y="370"/>
                  </a:lnTo>
                  <a:lnTo>
                    <a:pt x="232" y="364"/>
                  </a:lnTo>
                  <a:lnTo>
                    <a:pt x="240" y="358"/>
                  </a:lnTo>
                  <a:lnTo>
                    <a:pt x="252" y="344"/>
                  </a:lnTo>
                  <a:lnTo>
                    <a:pt x="260" y="328"/>
                  </a:lnTo>
                  <a:lnTo>
                    <a:pt x="264" y="310"/>
                  </a:lnTo>
                  <a:lnTo>
                    <a:pt x="266" y="294"/>
                  </a:lnTo>
                  <a:lnTo>
                    <a:pt x="268" y="278"/>
                  </a:lnTo>
                  <a:lnTo>
                    <a:pt x="268" y="102"/>
                  </a:lnTo>
                  <a:lnTo>
                    <a:pt x="268" y="102"/>
                  </a:lnTo>
                  <a:lnTo>
                    <a:pt x="266" y="86"/>
                  </a:lnTo>
                  <a:lnTo>
                    <a:pt x="264" y="70"/>
                  </a:lnTo>
                  <a:lnTo>
                    <a:pt x="260" y="52"/>
                  </a:lnTo>
                  <a:lnTo>
                    <a:pt x="252" y="36"/>
                  </a:lnTo>
                  <a:lnTo>
                    <a:pt x="240" y="22"/>
                  </a:lnTo>
                  <a:lnTo>
                    <a:pt x="232" y="16"/>
                  </a:lnTo>
                  <a:lnTo>
                    <a:pt x="224" y="10"/>
                  </a:lnTo>
                  <a:lnTo>
                    <a:pt x="214" y="6"/>
                  </a:lnTo>
                  <a:lnTo>
                    <a:pt x="202" y="2"/>
                  </a:lnTo>
                  <a:lnTo>
                    <a:pt x="190" y="0"/>
                  </a:lnTo>
                  <a:lnTo>
                    <a:pt x="176" y="0"/>
                  </a:lnTo>
                  <a:lnTo>
                    <a:pt x="0" y="0"/>
                  </a:lnTo>
                  <a:lnTo>
                    <a:pt x="0" y="576"/>
                  </a:lnTo>
                  <a:close/>
                  <a:moveTo>
                    <a:pt x="112" y="316"/>
                  </a:moveTo>
                  <a:lnTo>
                    <a:pt x="112" y="72"/>
                  </a:lnTo>
                  <a:lnTo>
                    <a:pt x="142" y="72"/>
                  </a:lnTo>
                  <a:lnTo>
                    <a:pt x="142" y="72"/>
                  </a:lnTo>
                  <a:lnTo>
                    <a:pt x="150" y="74"/>
                  </a:lnTo>
                  <a:lnTo>
                    <a:pt x="156" y="80"/>
                  </a:lnTo>
                  <a:lnTo>
                    <a:pt x="162" y="88"/>
                  </a:lnTo>
                  <a:lnTo>
                    <a:pt x="162" y="100"/>
                  </a:lnTo>
                  <a:lnTo>
                    <a:pt x="162" y="288"/>
                  </a:lnTo>
                  <a:lnTo>
                    <a:pt x="162" y="288"/>
                  </a:lnTo>
                  <a:lnTo>
                    <a:pt x="162" y="300"/>
                  </a:lnTo>
                  <a:lnTo>
                    <a:pt x="156" y="310"/>
                  </a:lnTo>
                  <a:lnTo>
                    <a:pt x="150" y="314"/>
                  </a:lnTo>
                  <a:lnTo>
                    <a:pt x="142" y="316"/>
                  </a:lnTo>
                  <a:lnTo>
                    <a:pt x="112" y="3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3320" y="1657"/>
              <a:ext cx="436" cy="576"/>
            </a:xfrm>
            <a:custGeom>
              <a:avLst/>
              <a:gdLst>
                <a:gd name="T0" fmla="*/ 292 w 436"/>
                <a:gd name="T1" fmla="*/ 0 h 576"/>
                <a:gd name="T2" fmla="*/ 436 w 436"/>
                <a:gd name="T3" fmla="*/ 0 h 576"/>
                <a:gd name="T4" fmla="*/ 436 w 436"/>
                <a:gd name="T5" fmla="*/ 576 h 576"/>
                <a:gd name="T6" fmla="*/ 324 w 436"/>
                <a:gd name="T7" fmla="*/ 576 h 576"/>
                <a:gd name="T8" fmla="*/ 324 w 436"/>
                <a:gd name="T9" fmla="*/ 214 h 576"/>
                <a:gd name="T10" fmla="*/ 320 w 436"/>
                <a:gd name="T11" fmla="*/ 214 h 576"/>
                <a:gd name="T12" fmla="*/ 262 w 436"/>
                <a:gd name="T13" fmla="*/ 576 h 576"/>
                <a:gd name="T14" fmla="*/ 174 w 436"/>
                <a:gd name="T15" fmla="*/ 576 h 576"/>
                <a:gd name="T16" fmla="*/ 116 w 436"/>
                <a:gd name="T17" fmla="*/ 214 h 576"/>
                <a:gd name="T18" fmla="*/ 112 w 436"/>
                <a:gd name="T19" fmla="*/ 214 h 576"/>
                <a:gd name="T20" fmla="*/ 112 w 436"/>
                <a:gd name="T21" fmla="*/ 576 h 576"/>
                <a:gd name="T22" fmla="*/ 0 w 436"/>
                <a:gd name="T23" fmla="*/ 576 h 576"/>
                <a:gd name="T24" fmla="*/ 0 w 436"/>
                <a:gd name="T25" fmla="*/ 0 h 576"/>
                <a:gd name="T26" fmla="*/ 146 w 436"/>
                <a:gd name="T27" fmla="*/ 0 h 576"/>
                <a:gd name="T28" fmla="*/ 218 w 436"/>
                <a:gd name="T29" fmla="*/ 404 h 576"/>
                <a:gd name="T30" fmla="*/ 292 w 436"/>
                <a:gd name="T31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6" h="576">
                  <a:moveTo>
                    <a:pt x="292" y="0"/>
                  </a:moveTo>
                  <a:lnTo>
                    <a:pt x="436" y="0"/>
                  </a:lnTo>
                  <a:lnTo>
                    <a:pt x="436" y="576"/>
                  </a:lnTo>
                  <a:lnTo>
                    <a:pt x="324" y="576"/>
                  </a:lnTo>
                  <a:lnTo>
                    <a:pt x="324" y="214"/>
                  </a:lnTo>
                  <a:lnTo>
                    <a:pt x="320" y="214"/>
                  </a:lnTo>
                  <a:lnTo>
                    <a:pt x="262" y="576"/>
                  </a:lnTo>
                  <a:lnTo>
                    <a:pt x="174" y="576"/>
                  </a:lnTo>
                  <a:lnTo>
                    <a:pt x="116" y="214"/>
                  </a:lnTo>
                  <a:lnTo>
                    <a:pt x="112" y="214"/>
                  </a:lnTo>
                  <a:lnTo>
                    <a:pt x="112" y="576"/>
                  </a:lnTo>
                  <a:lnTo>
                    <a:pt x="0" y="576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218" y="404"/>
                  </a:lnTo>
                  <a:lnTo>
                    <a:pt x="2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900" y="1159"/>
              <a:ext cx="330" cy="1042"/>
            </a:xfrm>
            <a:custGeom>
              <a:avLst/>
              <a:gdLst>
                <a:gd name="T0" fmla="*/ 288 w 330"/>
                <a:gd name="T1" fmla="*/ 600 h 1042"/>
                <a:gd name="T2" fmla="*/ 272 w 330"/>
                <a:gd name="T3" fmla="*/ 714 h 1042"/>
                <a:gd name="T4" fmla="*/ 270 w 330"/>
                <a:gd name="T5" fmla="*/ 604 h 1042"/>
                <a:gd name="T6" fmla="*/ 254 w 330"/>
                <a:gd name="T7" fmla="*/ 490 h 1042"/>
                <a:gd name="T8" fmla="*/ 216 w 330"/>
                <a:gd name="T9" fmla="*/ 364 h 1042"/>
                <a:gd name="T10" fmla="*/ 176 w 330"/>
                <a:gd name="T11" fmla="*/ 272 h 1042"/>
                <a:gd name="T12" fmla="*/ 152 w 330"/>
                <a:gd name="T13" fmla="*/ 272 h 1042"/>
                <a:gd name="T14" fmla="*/ 92 w 330"/>
                <a:gd name="T15" fmla="*/ 422 h 1042"/>
                <a:gd name="T16" fmla="*/ 74 w 330"/>
                <a:gd name="T17" fmla="*/ 490 h 1042"/>
                <a:gd name="T18" fmla="*/ 56 w 330"/>
                <a:gd name="T19" fmla="*/ 624 h 1042"/>
                <a:gd name="T20" fmla="*/ 54 w 330"/>
                <a:gd name="T21" fmla="*/ 716 h 1042"/>
                <a:gd name="T22" fmla="*/ 40 w 330"/>
                <a:gd name="T23" fmla="*/ 568 h 1042"/>
                <a:gd name="T24" fmla="*/ 40 w 330"/>
                <a:gd name="T25" fmla="*/ 498 h 1042"/>
                <a:gd name="T26" fmla="*/ 52 w 330"/>
                <a:gd name="T27" fmla="*/ 382 h 1042"/>
                <a:gd name="T28" fmla="*/ 72 w 330"/>
                <a:gd name="T29" fmla="*/ 298 h 1042"/>
                <a:gd name="T30" fmla="*/ 128 w 330"/>
                <a:gd name="T31" fmla="*/ 148 h 1042"/>
                <a:gd name="T32" fmla="*/ 164 w 330"/>
                <a:gd name="T33" fmla="*/ 80 h 1042"/>
                <a:gd name="T34" fmla="*/ 216 w 330"/>
                <a:gd name="T35" fmla="*/ 186 h 1042"/>
                <a:gd name="T36" fmla="*/ 256 w 330"/>
                <a:gd name="T37" fmla="*/ 296 h 1042"/>
                <a:gd name="T38" fmla="*/ 274 w 330"/>
                <a:gd name="T39" fmla="*/ 372 h 1042"/>
                <a:gd name="T40" fmla="*/ 290 w 330"/>
                <a:gd name="T41" fmla="*/ 506 h 1042"/>
                <a:gd name="T42" fmla="*/ 164 w 330"/>
                <a:gd name="T43" fmla="*/ 1004 h 1042"/>
                <a:gd name="T44" fmla="*/ 134 w 330"/>
                <a:gd name="T45" fmla="*/ 932 h 1042"/>
                <a:gd name="T46" fmla="*/ 120 w 330"/>
                <a:gd name="T47" fmla="*/ 848 h 1042"/>
                <a:gd name="T48" fmla="*/ 118 w 330"/>
                <a:gd name="T49" fmla="*/ 780 h 1042"/>
                <a:gd name="T50" fmla="*/ 136 w 330"/>
                <a:gd name="T51" fmla="*/ 692 h 1042"/>
                <a:gd name="T52" fmla="*/ 164 w 330"/>
                <a:gd name="T53" fmla="*/ 626 h 1042"/>
                <a:gd name="T54" fmla="*/ 182 w 330"/>
                <a:gd name="T55" fmla="*/ 666 h 1042"/>
                <a:gd name="T56" fmla="*/ 202 w 330"/>
                <a:gd name="T57" fmla="*/ 740 h 1042"/>
                <a:gd name="T58" fmla="*/ 210 w 330"/>
                <a:gd name="T59" fmla="*/ 806 h 1042"/>
                <a:gd name="T60" fmla="*/ 202 w 330"/>
                <a:gd name="T61" fmla="*/ 900 h 1042"/>
                <a:gd name="T62" fmla="*/ 180 w 330"/>
                <a:gd name="T63" fmla="*/ 972 h 1042"/>
                <a:gd name="T64" fmla="*/ 300 w 330"/>
                <a:gd name="T65" fmla="*/ 296 h 1042"/>
                <a:gd name="T66" fmla="*/ 266 w 330"/>
                <a:gd name="T67" fmla="*/ 188 h 1042"/>
                <a:gd name="T68" fmla="*/ 204 w 330"/>
                <a:gd name="T69" fmla="*/ 62 h 1042"/>
                <a:gd name="T70" fmla="*/ 164 w 330"/>
                <a:gd name="T71" fmla="*/ 0 h 1042"/>
                <a:gd name="T72" fmla="*/ 88 w 330"/>
                <a:gd name="T73" fmla="*/ 132 h 1042"/>
                <a:gd name="T74" fmla="*/ 38 w 330"/>
                <a:gd name="T75" fmla="*/ 260 h 1042"/>
                <a:gd name="T76" fmla="*/ 14 w 330"/>
                <a:gd name="T77" fmla="*/ 358 h 1042"/>
                <a:gd name="T78" fmla="*/ 0 w 330"/>
                <a:gd name="T79" fmla="*/ 500 h 1042"/>
                <a:gd name="T80" fmla="*/ 6 w 330"/>
                <a:gd name="T81" fmla="*/ 634 h 1042"/>
                <a:gd name="T82" fmla="*/ 22 w 330"/>
                <a:gd name="T83" fmla="*/ 722 h 1042"/>
                <a:gd name="T84" fmla="*/ 62 w 330"/>
                <a:gd name="T85" fmla="*/ 854 h 1042"/>
                <a:gd name="T86" fmla="*/ 94 w 330"/>
                <a:gd name="T87" fmla="*/ 924 h 1042"/>
                <a:gd name="T88" fmla="*/ 164 w 330"/>
                <a:gd name="T89" fmla="*/ 1042 h 1042"/>
                <a:gd name="T90" fmla="*/ 202 w 330"/>
                <a:gd name="T91" fmla="*/ 986 h 1042"/>
                <a:gd name="T92" fmla="*/ 268 w 330"/>
                <a:gd name="T93" fmla="*/ 846 h 1042"/>
                <a:gd name="T94" fmla="*/ 306 w 330"/>
                <a:gd name="T95" fmla="*/ 722 h 1042"/>
                <a:gd name="T96" fmla="*/ 320 w 330"/>
                <a:gd name="T97" fmla="*/ 652 h 1042"/>
                <a:gd name="T98" fmla="*/ 330 w 330"/>
                <a:gd name="T99" fmla="*/ 532 h 1042"/>
                <a:gd name="T100" fmla="*/ 320 w 330"/>
                <a:gd name="T101" fmla="*/ 40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0" h="1042">
                  <a:moveTo>
                    <a:pt x="290" y="556"/>
                  </a:moveTo>
                  <a:lnTo>
                    <a:pt x="290" y="556"/>
                  </a:lnTo>
                  <a:lnTo>
                    <a:pt x="288" y="600"/>
                  </a:lnTo>
                  <a:lnTo>
                    <a:pt x="284" y="642"/>
                  </a:lnTo>
                  <a:lnTo>
                    <a:pt x="278" y="682"/>
                  </a:lnTo>
                  <a:lnTo>
                    <a:pt x="272" y="714"/>
                  </a:lnTo>
                  <a:lnTo>
                    <a:pt x="272" y="714"/>
                  </a:lnTo>
                  <a:lnTo>
                    <a:pt x="272" y="662"/>
                  </a:lnTo>
                  <a:lnTo>
                    <a:pt x="270" y="604"/>
                  </a:lnTo>
                  <a:lnTo>
                    <a:pt x="262" y="546"/>
                  </a:lnTo>
                  <a:lnTo>
                    <a:pt x="254" y="490"/>
                  </a:lnTo>
                  <a:lnTo>
                    <a:pt x="254" y="490"/>
                  </a:lnTo>
                  <a:lnTo>
                    <a:pt x="246" y="462"/>
                  </a:lnTo>
                  <a:lnTo>
                    <a:pt x="238" y="430"/>
                  </a:lnTo>
                  <a:lnTo>
                    <a:pt x="216" y="364"/>
                  </a:lnTo>
                  <a:lnTo>
                    <a:pt x="202" y="332"/>
                  </a:lnTo>
                  <a:lnTo>
                    <a:pt x="190" y="300"/>
                  </a:lnTo>
                  <a:lnTo>
                    <a:pt x="176" y="272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52" y="272"/>
                  </a:lnTo>
                  <a:lnTo>
                    <a:pt x="140" y="296"/>
                  </a:lnTo>
                  <a:lnTo>
                    <a:pt x="114" y="356"/>
                  </a:lnTo>
                  <a:lnTo>
                    <a:pt x="92" y="422"/>
                  </a:lnTo>
                  <a:lnTo>
                    <a:pt x="82" y="456"/>
                  </a:lnTo>
                  <a:lnTo>
                    <a:pt x="74" y="490"/>
                  </a:lnTo>
                  <a:lnTo>
                    <a:pt x="74" y="490"/>
                  </a:lnTo>
                  <a:lnTo>
                    <a:pt x="68" y="524"/>
                  </a:lnTo>
                  <a:lnTo>
                    <a:pt x="64" y="558"/>
                  </a:lnTo>
                  <a:lnTo>
                    <a:pt x="56" y="624"/>
                  </a:lnTo>
                  <a:lnTo>
                    <a:pt x="54" y="678"/>
                  </a:lnTo>
                  <a:lnTo>
                    <a:pt x="54" y="716"/>
                  </a:lnTo>
                  <a:lnTo>
                    <a:pt x="54" y="716"/>
                  </a:lnTo>
                  <a:lnTo>
                    <a:pt x="50" y="684"/>
                  </a:lnTo>
                  <a:lnTo>
                    <a:pt x="44" y="632"/>
                  </a:lnTo>
                  <a:lnTo>
                    <a:pt x="40" y="568"/>
                  </a:lnTo>
                  <a:lnTo>
                    <a:pt x="38" y="532"/>
                  </a:lnTo>
                  <a:lnTo>
                    <a:pt x="40" y="498"/>
                  </a:lnTo>
                  <a:lnTo>
                    <a:pt x="40" y="498"/>
                  </a:lnTo>
                  <a:lnTo>
                    <a:pt x="42" y="468"/>
                  </a:lnTo>
                  <a:lnTo>
                    <a:pt x="44" y="438"/>
                  </a:lnTo>
                  <a:lnTo>
                    <a:pt x="52" y="382"/>
                  </a:lnTo>
                  <a:lnTo>
                    <a:pt x="62" y="334"/>
                  </a:lnTo>
                  <a:lnTo>
                    <a:pt x="72" y="298"/>
                  </a:lnTo>
                  <a:lnTo>
                    <a:pt x="72" y="298"/>
                  </a:lnTo>
                  <a:lnTo>
                    <a:pt x="86" y="254"/>
                  </a:lnTo>
                  <a:lnTo>
                    <a:pt x="102" y="214"/>
                  </a:lnTo>
                  <a:lnTo>
                    <a:pt x="128" y="148"/>
                  </a:lnTo>
                  <a:lnTo>
                    <a:pt x="150" y="102"/>
                  </a:lnTo>
                  <a:lnTo>
                    <a:pt x="164" y="80"/>
                  </a:lnTo>
                  <a:lnTo>
                    <a:pt x="164" y="80"/>
                  </a:lnTo>
                  <a:lnTo>
                    <a:pt x="178" y="106"/>
                  </a:lnTo>
                  <a:lnTo>
                    <a:pt x="202" y="154"/>
                  </a:lnTo>
                  <a:lnTo>
                    <a:pt x="216" y="186"/>
                  </a:lnTo>
                  <a:lnTo>
                    <a:pt x="230" y="220"/>
                  </a:lnTo>
                  <a:lnTo>
                    <a:pt x="244" y="258"/>
                  </a:lnTo>
                  <a:lnTo>
                    <a:pt x="256" y="296"/>
                  </a:lnTo>
                  <a:lnTo>
                    <a:pt x="256" y="296"/>
                  </a:lnTo>
                  <a:lnTo>
                    <a:pt x="266" y="334"/>
                  </a:lnTo>
                  <a:lnTo>
                    <a:pt x="274" y="372"/>
                  </a:lnTo>
                  <a:lnTo>
                    <a:pt x="280" y="408"/>
                  </a:lnTo>
                  <a:lnTo>
                    <a:pt x="284" y="442"/>
                  </a:lnTo>
                  <a:lnTo>
                    <a:pt x="290" y="506"/>
                  </a:lnTo>
                  <a:lnTo>
                    <a:pt x="290" y="556"/>
                  </a:lnTo>
                  <a:close/>
                  <a:moveTo>
                    <a:pt x="164" y="1004"/>
                  </a:moveTo>
                  <a:lnTo>
                    <a:pt x="164" y="1004"/>
                  </a:lnTo>
                  <a:lnTo>
                    <a:pt x="150" y="974"/>
                  </a:lnTo>
                  <a:lnTo>
                    <a:pt x="142" y="954"/>
                  </a:lnTo>
                  <a:lnTo>
                    <a:pt x="134" y="932"/>
                  </a:lnTo>
                  <a:lnTo>
                    <a:pt x="128" y="908"/>
                  </a:lnTo>
                  <a:lnTo>
                    <a:pt x="122" y="880"/>
                  </a:lnTo>
                  <a:lnTo>
                    <a:pt x="120" y="848"/>
                  </a:lnTo>
                  <a:lnTo>
                    <a:pt x="116" y="814"/>
                  </a:lnTo>
                  <a:lnTo>
                    <a:pt x="116" y="814"/>
                  </a:lnTo>
                  <a:lnTo>
                    <a:pt x="118" y="780"/>
                  </a:lnTo>
                  <a:lnTo>
                    <a:pt x="122" y="748"/>
                  </a:lnTo>
                  <a:lnTo>
                    <a:pt x="128" y="718"/>
                  </a:lnTo>
                  <a:lnTo>
                    <a:pt x="136" y="692"/>
                  </a:lnTo>
                  <a:lnTo>
                    <a:pt x="144" y="670"/>
                  </a:lnTo>
                  <a:lnTo>
                    <a:pt x="152" y="650"/>
                  </a:lnTo>
                  <a:lnTo>
                    <a:pt x="164" y="626"/>
                  </a:lnTo>
                  <a:lnTo>
                    <a:pt x="164" y="626"/>
                  </a:lnTo>
                  <a:lnTo>
                    <a:pt x="176" y="648"/>
                  </a:lnTo>
                  <a:lnTo>
                    <a:pt x="182" y="666"/>
                  </a:lnTo>
                  <a:lnTo>
                    <a:pt x="190" y="688"/>
                  </a:lnTo>
                  <a:lnTo>
                    <a:pt x="196" y="712"/>
                  </a:lnTo>
                  <a:lnTo>
                    <a:pt x="202" y="740"/>
                  </a:lnTo>
                  <a:lnTo>
                    <a:pt x="208" y="772"/>
                  </a:lnTo>
                  <a:lnTo>
                    <a:pt x="210" y="806"/>
                  </a:lnTo>
                  <a:lnTo>
                    <a:pt x="210" y="806"/>
                  </a:lnTo>
                  <a:lnTo>
                    <a:pt x="210" y="840"/>
                  </a:lnTo>
                  <a:lnTo>
                    <a:pt x="206" y="870"/>
                  </a:lnTo>
                  <a:lnTo>
                    <a:pt x="202" y="900"/>
                  </a:lnTo>
                  <a:lnTo>
                    <a:pt x="194" y="926"/>
                  </a:lnTo>
                  <a:lnTo>
                    <a:pt x="188" y="950"/>
                  </a:lnTo>
                  <a:lnTo>
                    <a:pt x="180" y="972"/>
                  </a:lnTo>
                  <a:lnTo>
                    <a:pt x="164" y="1004"/>
                  </a:lnTo>
                  <a:close/>
                  <a:moveTo>
                    <a:pt x="300" y="296"/>
                  </a:moveTo>
                  <a:lnTo>
                    <a:pt x="300" y="296"/>
                  </a:lnTo>
                  <a:lnTo>
                    <a:pt x="292" y="268"/>
                  </a:lnTo>
                  <a:lnTo>
                    <a:pt x="284" y="242"/>
                  </a:lnTo>
                  <a:lnTo>
                    <a:pt x="266" y="188"/>
                  </a:lnTo>
                  <a:lnTo>
                    <a:pt x="244" y="140"/>
                  </a:lnTo>
                  <a:lnTo>
                    <a:pt x="224" y="98"/>
                  </a:lnTo>
                  <a:lnTo>
                    <a:pt x="204" y="62"/>
                  </a:lnTo>
                  <a:lnTo>
                    <a:pt x="186" y="32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42" y="34"/>
                  </a:lnTo>
                  <a:lnTo>
                    <a:pt x="108" y="94"/>
                  </a:lnTo>
                  <a:lnTo>
                    <a:pt x="88" y="132"/>
                  </a:lnTo>
                  <a:lnTo>
                    <a:pt x="70" y="172"/>
                  </a:lnTo>
                  <a:lnTo>
                    <a:pt x="54" y="214"/>
                  </a:lnTo>
                  <a:lnTo>
                    <a:pt x="38" y="260"/>
                  </a:lnTo>
                  <a:lnTo>
                    <a:pt x="38" y="260"/>
                  </a:lnTo>
                  <a:lnTo>
                    <a:pt x="24" y="310"/>
                  </a:lnTo>
                  <a:lnTo>
                    <a:pt x="14" y="358"/>
                  </a:lnTo>
                  <a:lnTo>
                    <a:pt x="8" y="406"/>
                  </a:lnTo>
                  <a:lnTo>
                    <a:pt x="2" y="454"/>
                  </a:lnTo>
                  <a:lnTo>
                    <a:pt x="0" y="500"/>
                  </a:lnTo>
                  <a:lnTo>
                    <a:pt x="0" y="546"/>
                  </a:lnTo>
                  <a:lnTo>
                    <a:pt x="2" y="590"/>
                  </a:lnTo>
                  <a:lnTo>
                    <a:pt x="6" y="634"/>
                  </a:lnTo>
                  <a:lnTo>
                    <a:pt x="6" y="634"/>
                  </a:lnTo>
                  <a:lnTo>
                    <a:pt x="14" y="680"/>
                  </a:lnTo>
                  <a:lnTo>
                    <a:pt x="22" y="722"/>
                  </a:lnTo>
                  <a:lnTo>
                    <a:pt x="32" y="762"/>
                  </a:lnTo>
                  <a:lnTo>
                    <a:pt x="44" y="800"/>
                  </a:lnTo>
                  <a:lnTo>
                    <a:pt x="62" y="854"/>
                  </a:lnTo>
                  <a:lnTo>
                    <a:pt x="70" y="876"/>
                  </a:lnTo>
                  <a:lnTo>
                    <a:pt x="70" y="876"/>
                  </a:lnTo>
                  <a:lnTo>
                    <a:pt x="94" y="924"/>
                  </a:lnTo>
                  <a:lnTo>
                    <a:pt x="118" y="970"/>
                  </a:lnTo>
                  <a:lnTo>
                    <a:pt x="142" y="1010"/>
                  </a:lnTo>
                  <a:lnTo>
                    <a:pt x="164" y="1042"/>
                  </a:lnTo>
                  <a:lnTo>
                    <a:pt x="164" y="1042"/>
                  </a:lnTo>
                  <a:lnTo>
                    <a:pt x="182" y="1018"/>
                  </a:lnTo>
                  <a:lnTo>
                    <a:pt x="202" y="986"/>
                  </a:lnTo>
                  <a:lnTo>
                    <a:pt x="224" y="946"/>
                  </a:lnTo>
                  <a:lnTo>
                    <a:pt x="246" y="900"/>
                  </a:lnTo>
                  <a:lnTo>
                    <a:pt x="268" y="846"/>
                  </a:lnTo>
                  <a:lnTo>
                    <a:pt x="288" y="786"/>
                  </a:lnTo>
                  <a:lnTo>
                    <a:pt x="298" y="754"/>
                  </a:lnTo>
                  <a:lnTo>
                    <a:pt x="306" y="722"/>
                  </a:lnTo>
                  <a:lnTo>
                    <a:pt x="314" y="686"/>
                  </a:lnTo>
                  <a:lnTo>
                    <a:pt x="320" y="652"/>
                  </a:lnTo>
                  <a:lnTo>
                    <a:pt x="320" y="652"/>
                  </a:lnTo>
                  <a:lnTo>
                    <a:pt x="324" y="612"/>
                  </a:lnTo>
                  <a:lnTo>
                    <a:pt x="328" y="572"/>
                  </a:lnTo>
                  <a:lnTo>
                    <a:pt x="330" y="532"/>
                  </a:lnTo>
                  <a:lnTo>
                    <a:pt x="328" y="492"/>
                  </a:lnTo>
                  <a:lnTo>
                    <a:pt x="326" y="448"/>
                  </a:lnTo>
                  <a:lnTo>
                    <a:pt x="320" y="402"/>
                  </a:lnTo>
                  <a:lnTo>
                    <a:pt x="312" y="352"/>
                  </a:lnTo>
                  <a:lnTo>
                    <a:pt x="300" y="2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auto">
            <a:xfrm>
              <a:off x="264" y="1659"/>
              <a:ext cx="1008" cy="1150"/>
            </a:xfrm>
            <a:custGeom>
              <a:avLst/>
              <a:gdLst>
                <a:gd name="T0" fmla="*/ 584 w 1008"/>
                <a:gd name="T1" fmla="*/ 754 h 1150"/>
                <a:gd name="T2" fmla="*/ 610 w 1008"/>
                <a:gd name="T3" fmla="*/ 734 h 1150"/>
                <a:gd name="T4" fmla="*/ 654 w 1008"/>
                <a:gd name="T5" fmla="*/ 714 h 1150"/>
                <a:gd name="T6" fmla="*/ 700 w 1008"/>
                <a:gd name="T7" fmla="*/ 706 h 1150"/>
                <a:gd name="T8" fmla="*/ 746 w 1008"/>
                <a:gd name="T9" fmla="*/ 714 h 1150"/>
                <a:gd name="T10" fmla="*/ 790 w 1008"/>
                <a:gd name="T11" fmla="*/ 734 h 1150"/>
                <a:gd name="T12" fmla="*/ 816 w 1008"/>
                <a:gd name="T13" fmla="*/ 754 h 1150"/>
                <a:gd name="T14" fmla="*/ 844 w 1008"/>
                <a:gd name="T15" fmla="*/ 792 h 1150"/>
                <a:gd name="T16" fmla="*/ 860 w 1008"/>
                <a:gd name="T17" fmla="*/ 838 h 1150"/>
                <a:gd name="T18" fmla="*/ 862 w 1008"/>
                <a:gd name="T19" fmla="*/ 884 h 1150"/>
                <a:gd name="T20" fmla="*/ 852 w 1008"/>
                <a:gd name="T21" fmla="*/ 928 h 1150"/>
                <a:gd name="T22" fmla="*/ 826 w 1008"/>
                <a:gd name="T23" fmla="*/ 970 h 1150"/>
                <a:gd name="T24" fmla="*/ 814 w 1008"/>
                <a:gd name="T25" fmla="*/ 984 h 1150"/>
                <a:gd name="T26" fmla="*/ 762 w 1008"/>
                <a:gd name="T27" fmla="*/ 1024 h 1150"/>
                <a:gd name="T28" fmla="*/ 676 w 1008"/>
                <a:gd name="T29" fmla="*/ 1064 h 1150"/>
                <a:gd name="T30" fmla="*/ 584 w 1008"/>
                <a:gd name="T31" fmla="*/ 1078 h 1150"/>
                <a:gd name="T32" fmla="*/ 520 w 1008"/>
                <a:gd name="T33" fmla="*/ 1072 h 1150"/>
                <a:gd name="T34" fmla="*/ 432 w 1008"/>
                <a:gd name="T35" fmla="*/ 1040 h 1150"/>
                <a:gd name="T36" fmla="*/ 352 w 1008"/>
                <a:gd name="T37" fmla="*/ 984 h 1150"/>
                <a:gd name="T38" fmla="*/ 314 w 1008"/>
                <a:gd name="T39" fmla="*/ 940 h 1150"/>
                <a:gd name="T40" fmla="*/ 276 w 1008"/>
                <a:gd name="T41" fmla="*/ 864 h 1150"/>
                <a:gd name="T42" fmla="*/ 258 w 1008"/>
                <a:gd name="T43" fmla="*/ 784 h 1150"/>
                <a:gd name="T44" fmla="*/ 260 w 1008"/>
                <a:gd name="T45" fmla="*/ 702 h 1150"/>
                <a:gd name="T46" fmla="*/ 284 w 1008"/>
                <a:gd name="T47" fmla="*/ 624 h 1150"/>
                <a:gd name="T48" fmla="*/ 312 w 1008"/>
                <a:gd name="T49" fmla="*/ 576 h 1150"/>
                <a:gd name="T50" fmla="*/ 352 w 1008"/>
                <a:gd name="T51" fmla="*/ 528 h 1150"/>
                <a:gd name="T52" fmla="*/ 432 w 1008"/>
                <a:gd name="T53" fmla="*/ 470 h 1150"/>
                <a:gd name="T54" fmla="*/ 520 w 1008"/>
                <a:gd name="T55" fmla="*/ 438 h 1150"/>
                <a:gd name="T56" fmla="*/ 584 w 1008"/>
                <a:gd name="T57" fmla="*/ 0 h 1150"/>
                <a:gd name="T58" fmla="*/ 524 w 1008"/>
                <a:gd name="T59" fmla="*/ 4 h 1150"/>
                <a:gd name="T60" fmla="*/ 438 w 1008"/>
                <a:gd name="T61" fmla="*/ 20 h 1150"/>
                <a:gd name="T62" fmla="*/ 356 w 1008"/>
                <a:gd name="T63" fmla="*/ 46 h 1150"/>
                <a:gd name="T64" fmla="*/ 282 w 1008"/>
                <a:gd name="T65" fmla="*/ 84 h 1150"/>
                <a:gd name="T66" fmla="*/ 212 w 1008"/>
                <a:gd name="T67" fmla="*/ 132 h 1150"/>
                <a:gd name="T68" fmla="*/ 152 w 1008"/>
                <a:gd name="T69" fmla="*/ 190 h 1150"/>
                <a:gd name="T70" fmla="*/ 100 w 1008"/>
                <a:gd name="T71" fmla="*/ 254 h 1150"/>
                <a:gd name="T72" fmla="*/ 58 w 1008"/>
                <a:gd name="T73" fmla="*/ 326 h 1150"/>
                <a:gd name="T74" fmla="*/ 26 w 1008"/>
                <a:gd name="T75" fmla="*/ 404 h 1150"/>
                <a:gd name="T76" fmla="*/ 6 w 1008"/>
                <a:gd name="T77" fmla="*/ 488 h 1150"/>
                <a:gd name="T78" fmla="*/ 0 w 1008"/>
                <a:gd name="T79" fmla="*/ 576 h 1150"/>
                <a:gd name="T80" fmla="*/ 4 w 1008"/>
                <a:gd name="T81" fmla="*/ 634 h 1150"/>
                <a:gd name="T82" fmla="*/ 18 w 1008"/>
                <a:gd name="T83" fmla="*/ 718 h 1150"/>
                <a:gd name="T84" fmla="*/ 46 w 1008"/>
                <a:gd name="T85" fmla="*/ 798 h 1150"/>
                <a:gd name="T86" fmla="*/ 84 w 1008"/>
                <a:gd name="T87" fmla="*/ 872 h 1150"/>
                <a:gd name="T88" fmla="*/ 134 w 1008"/>
                <a:gd name="T89" fmla="*/ 940 h 1150"/>
                <a:gd name="T90" fmla="*/ 192 w 1008"/>
                <a:gd name="T91" fmla="*/ 1000 h 1150"/>
                <a:gd name="T92" fmla="*/ 258 w 1008"/>
                <a:gd name="T93" fmla="*/ 1052 h 1150"/>
                <a:gd name="T94" fmla="*/ 330 w 1008"/>
                <a:gd name="T95" fmla="*/ 1092 h 1150"/>
                <a:gd name="T96" fmla="*/ 410 w 1008"/>
                <a:gd name="T97" fmla="*/ 1124 h 1150"/>
                <a:gd name="T98" fmla="*/ 494 w 1008"/>
                <a:gd name="T99" fmla="*/ 1142 h 1150"/>
                <a:gd name="T100" fmla="*/ 584 w 1008"/>
                <a:gd name="T101" fmla="*/ 1150 h 1150"/>
                <a:gd name="T102" fmla="*/ 646 w 1008"/>
                <a:gd name="T103" fmla="*/ 1146 h 1150"/>
                <a:gd name="T104" fmla="*/ 734 w 1008"/>
                <a:gd name="T105" fmla="*/ 1130 h 1150"/>
                <a:gd name="T106" fmla="*/ 818 w 1008"/>
                <a:gd name="T107" fmla="*/ 1100 h 1150"/>
                <a:gd name="T108" fmla="*/ 896 w 1008"/>
                <a:gd name="T109" fmla="*/ 1060 h 1150"/>
                <a:gd name="T110" fmla="*/ 966 w 1008"/>
                <a:gd name="T111" fmla="*/ 1008 h 1150"/>
                <a:gd name="T112" fmla="*/ 1008 w 1008"/>
                <a:gd name="T113" fmla="*/ 57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8" h="1150">
                  <a:moveTo>
                    <a:pt x="584" y="574"/>
                  </a:moveTo>
                  <a:lnTo>
                    <a:pt x="584" y="754"/>
                  </a:lnTo>
                  <a:lnTo>
                    <a:pt x="584" y="754"/>
                  </a:lnTo>
                  <a:lnTo>
                    <a:pt x="584" y="754"/>
                  </a:lnTo>
                  <a:lnTo>
                    <a:pt x="596" y="742"/>
                  </a:lnTo>
                  <a:lnTo>
                    <a:pt x="610" y="734"/>
                  </a:lnTo>
                  <a:lnTo>
                    <a:pt x="624" y="726"/>
                  </a:lnTo>
                  <a:lnTo>
                    <a:pt x="638" y="718"/>
                  </a:lnTo>
                  <a:lnTo>
                    <a:pt x="654" y="714"/>
                  </a:lnTo>
                  <a:lnTo>
                    <a:pt x="668" y="710"/>
                  </a:lnTo>
                  <a:lnTo>
                    <a:pt x="684" y="708"/>
                  </a:lnTo>
                  <a:lnTo>
                    <a:pt x="700" y="706"/>
                  </a:lnTo>
                  <a:lnTo>
                    <a:pt x="716" y="708"/>
                  </a:lnTo>
                  <a:lnTo>
                    <a:pt x="732" y="710"/>
                  </a:lnTo>
                  <a:lnTo>
                    <a:pt x="746" y="714"/>
                  </a:lnTo>
                  <a:lnTo>
                    <a:pt x="762" y="718"/>
                  </a:lnTo>
                  <a:lnTo>
                    <a:pt x="776" y="726"/>
                  </a:lnTo>
                  <a:lnTo>
                    <a:pt x="790" y="734"/>
                  </a:lnTo>
                  <a:lnTo>
                    <a:pt x="804" y="742"/>
                  </a:lnTo>
                  <a:lnTo>
                    <a:pt x="816" y="754"/>
                  </a:lnTo>
                  <a:lnTo>
                    <a:pt x="816" y="754"/>
                  </a:lnTo>
                  <a:lnTo>
                    <a:pt x="826" y="766"/>
                  </a:lnTo>
                  <a:lnTo>
                    <a:pt x="836" y="780"/>
                  </a:lnTo>
                  <a:lnTo>
                    <a:pt x="844" y="792"/>
                  </a:lnTo>
                  <a:lnTo>
                    <a:pt x="852" y="808"/>
                  </a:lnTo>
                  <a:lnTo>
                    <a:pt x="856" y="822"/>
                  </a:lnTo>
                  <a:lnTo>
                    <a:pt x="860" y="838"/>
                  </a:lnTo>
                  <a:lnTo>
                    <a:pt x="862" y="852"/>
                  </a:lnTo>
                  <a:lnTo>
                    <a:pt x="864" y="868"/>
                  </a:lnTo>
                  <a:lnTo>
                    <a:pt x="862" y="884"/>
                  </a:lnTo>
                  <a:lnTo>
                    <a:pt x="860" y="898"/>
                  </a:lnTo>
                  <a:lnTo>
                    <a:pt x="856" y="914"/>
                  </a:lnTo>
                  <a:lnTo>
                    <a:pt x="852" y="928"/>
                  </a:lnTo>
                  <a:lnTo>
                    <a:pt x="844" y="944"/>
                  </a:lnTo>
                  <a:lnTo>
                    <a:pt x="836" y="956"/>
                  </a:lnTo>
                  <a:lnTo>
                    <a:pt x="826" y="970"/>
                  </a:lnTo>
                  <a:lnTo>
                    <a:pt x="816" y="982"/>
                  </a:lnTo>
                  <a:lnTo>
                    <a:pt x="814" y="982"/>
                  </a:lnTo>
                  <a:lnTo>
                    <a:pt x="814" y="984"/>
                  </a:lnTo>
                  <a:lnTo>
                    <a:pt x="814" y="984"/>
                  </a:lnTo>
                  <a:lnTo>
                    <a:pt x="790" y="1006"/>
                  </a:lnTo>
                  <a:lnTo>
                    <a:pt x="762" y="1024"/>
                  </a:lnTo>
                  <a:lnTo>
                    <a:pt x="734" y="1040"/>
                  </a:lnTo>
                  <a:lnTo>
                    <a:pt x="706" y="1054"/>
                  </a:lnTo>
                  <a:lnTo>
                    <a:pt x="676" y="1064"/>
                  </a:lnTo>
                  <a:lnTo>
                    <a:pt x="646" y="1072"/>
                  </a:lnTo>
                  <a:lnTo>
                    <a:pt x="614" y="1076"/>
                  </a:lnTo>
                  <a:lnTo>
                    <a:pt x="584" y="1078"/>
                  </a:lnTo>
                  <a:lnTo>
                    <a:pt x="584" y="1078"/>
                  </a:lnTo>
                  <a:lnTo>
                    <a:pt x="552" y="1076"/>
                  </a:lnTo>
                  <a:lnTo>
                    <a:pt x="520" y="1072"/>
                  </a:lnTo>
                  <a:lnTo>
                    <a:pt x="490" y="1064"/>
                  </a:lnTo>
                  <a:lnTo>
                    <a:pt x="460" y="1054"/>
                  </a:lnTo>
                  <a:lnTo>
                    <a:pt x="432" y="1040"/>
                  </a:lnTo>
                  <a:lnTo>
                    <a:pt x="404" y="1024"/>
                  </a:lnTo>
                  <a:lnTo>
                    <a:pt x="376" y="1006"/>
                  </a:lnTo>
                  <a:lnTo>
                    <a:pt x="352" y="984"/>
                  </a:lnTo>
                  <a:lnTo>
                    <a:pt x="352" y="984"/>
                  </a:lnTo>
                  <a:lnTo>
                    <a:pt x="332" y="962"/>
                  </a:lnTo>
                  <a:lnTo>
                    <a:pt x="314" y="940"/>
                  </a:lnTo>
                  <a:lnTo>
                    <a:pt x="298" y="916"/>
                  </a:lnTo>
                  <a:lnTo>
                    <a:pt x="286" y="890"/>
                  </a:lnTo>
                  <a:lnTo>
                    <a:pt x="276" y="864"/>
                  </a:lnTo>
                  <a:lnTo>
                    <a:pt x="266" y="838"/>
                  </a:lnTo>
                  <a:lnTo>
                    <a:pt x="260" y="812"/>
                  </a:lnTo>
                  <a:lnTo>
                    <a:pt x="258" y="784"/>
                  </a:lnTo>
                  <a:lnTo>
                    <a:pt x="256" y="758"/>
                  </a:lnTo>
                  <a:lnTo>
                    <a:pt x="256" y="730"/>
                  </a:lnTo>
                  <a:lnTo>
                    <a:pt x="260" y="702"/>
                  </a:lnTo>
                  <a:lnTo>
                    <a:pt x="266" y="676"/>
                  </a:lnTo>
                  <a:lnTo>
                    <a:pt x="274" y="650"/>
                  </a:lnTo>
                  <a:lnTo>
                    <a:pt x="284" y="624"/>
                  </a:lnTo>
                  <a:lnTo>
                    <a:pt x="296" y="600"/>
                  </a:lnTo>
                  <a:lnTo>
                    <a:pt x="312" y="576"/>
                  </a:lnTo>
                  <a:lnTo>
                    <a:pt x="312" y="576"/>
                  </a:lnTo>
                  <a:lnTo>
                    <a:pt x="330" y="550"/>
                  </a:lnTo>
                  <a:lnTo>
                    <a:pt x="352" y="528"/>
                  </a:lnTo>
                  <a:lnTo>
                    <a:pt x="352" y="528"/>
                  </a:lnTo>
                  <a:lnTo>
                    <a:pt x="376" y="506"/>
                  </a:lnTo>
                  <a:lnTo>
                    <a:pt x="404" y="486"/>
                  </a:lnTo>
                  <a:lnTo>
                    <a:pt x="432" y="470"/>
                  </a:lnTo>
                  <a:lnTo>
                    <a:pt x="460" y="456"/>
                  </a:lnTo>
                  <a:lnTo>
                    <a:pt x="490" y="446"/>
                  </a:lnTo>
                  <a:lnTo>
                    <a:pt x="520" y="438"/>
                  </a:lnTo>
                  <a:lnTo>
                    <a:pt x="552" y="434"/>
                  </a:lnTo>
                  <a:lnTo>
                    <a:pt x="584" y="432"/>
                  </a:lnTo>
                  <a:lnTo>
                    <a:pt x="584" y="0"/>
                  </a:lnTo>
                  <a:lnTo>
                    <a:pt x="584" y="0"/>
                  </a:lnTo>
                  <a:lnTo>
                    <a:pt x="554" y="2"/>
                  </a:lnTo>
                  <a:lnTo>
                    <a:pt x="524" y="4"/>
                  </a:lnTo>
                  <a:lnTo>
                    <a:pt x="494" y="8"/>
                  </a:lnTo>
                  <a:lnTo>
                    <a:pt x="466" y="12"/>
                  </a:lnTo>
                  <a:lnTo>
                    <a:pt x="438" y="20"/>
                  </a:lnTo>
                  <a:lnTo>
                    <a:pt x="410" y="26"/>
                  </a:lnTo>
                  <a:lnTo>
                    <a:pt x="382" y="36"/>
                  </a:lnTo>
                  <a:lnTo>
                    <a:pt x="356" y="46"/>
                  </a:lnTo>
                  <a:lnTo>
                    <a:pt x="330" y="58"/>
                  </a:lnTo>
                  <a:lnTo>
                    <a:pt x="306" y="70"/>
                  </a:lnTo>
                  <a:lnTo>
                    <a:pt x="282" y="84"/>
                  </a:lnTo>
                  <a:lnTo>
                    <a:pt x="258" y="100"/>
                  </a:lnTo>
                  <a:lnTo>
                    <a:pt x="234" y="116"/>
                  </a:lnTo>
                  <a:lnTo>
                    <a:pt x="212" y="132"/>
                  </a:lnTo>
                  <a:lnTo>
                    <a:pt x="192" y="150"/>
                  </a:lnTo>
                  <a:lnTo>
                    <a:pt x="172" y="170"/>
                  </a:lnTo>
                  <a:lnTo>
                    <a:pt x="152" y="190"/>
                  </a:lnTo>
                  <a:lnTo>
                    <a:pt x="134" y="210"/>
                  </a:lnTo>
                  <a:lnTo>
                    <a:pt x="116" y="232"/>
                  </a:lnTo>
                  <a:lnTo>
                    <a:pt x="100" y="254"/>
                  </a:lnTo>
                  <a:lnTo>
                    <a:pt x="84" y="278"/>
                  </a:lnTo>
                  <a:lnTo>
                    <a:pt x="70" y="302"/>
                  </a:lnTo>
                  <a:lnTo>
                    <a:pt x="58" y="326"/>
                  </a:lnTo>
                  <a:lnTo>
                    <a:pt x="46" y="352"/>
                  </a:lnTo>
                  <a:lnTo>
                    <a:pt x="36" y="378"/>
                  </a:lnTo>
                  <a:lnTo>
                    <a:pt x="26" y="404"/>
                  </a:lnTo>
                  <a:lnTo>
                    <a:pt x="18" y="432"/>
                  </a:lnTo>
                  <a:lnTo>
                    <a:pt x="12" y="460"/>
                  </a:lnTo>
                  <a:lnTo>
                    <a:pt x="6" y="488"/>
                  </a:lnTo>
                  <a:lnTo>
                    <a:pt x="4" y="516"/>
                  </a:lnTo>
                  <a:lnTo>
                    <a:pt x="2" y="546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2" y="604"/>
                  </a:lnTo>
                  <a:lnTo>
                    <a:pt x="4" y="634"/>
                  </a:lnTo>
                  <a:lnTo>
                    <a:pt x="6" y="662"/>
                  </a:lnTo>
                  <a:lnTo>
                    <a:pt x="12" y="690"/>
                  </a:lnTo>
                  <a:lnTo>
                    <a:pt x="18" y="718"/>
                  </a:lnTo>
                  <a:lnTo>
                    <a:pt x="26" y="746"/>
                  </a:lnTo>
                  <a:lnTo>
                    <a:pt x="36" y="772"/>
                  </a:lnTo>
                  <a:lnTo>
                    <a:pt x="46" y="798"/>
                  </a:lnTo>
                  <a:lnTo>
                    <a:pt x="58" y="824"/>
                  </a:lnTo>
                  <a:lnTo>
                    <a:pt x="70" y="848"/>
                  </a:lnTo>
                  <a:lnTo>
                    <a:pt x="84" y="872"/>
                  </a:lnTo>
                  <a:lnTo>
                    <a:pt x="100" y="896"/>
                  </a:lnTo>
                  <a:lnTo>
                    <a:pt x="116" y="918"/>
                  </a:lnTo>
                  <a:lnTo>
                    <a:pt x="134" y="940"/>
                  </a:lnTo>
                  <a:lnTo>
                    <a:pt x="152" y="962"/>
                  </a:lnTo>
                  <a:lnTo>
                    <a:pt x="172" y="982"/>
                  </a:lnTo>
                  <a:lnTo>
                    <a:pt x="192" y="1000"/>
                  </a:lnTo>
                  <a:lnTo>
                    <a:pt x="212" y="1018"/>
                  </a:lnTo>
                  <a:lnTo>
                    <a:pt x="234" y="1036"/>
                  </a:lnTo>
                  <a:lnTo>
                    <a:pt x="258" y="1052"/>
                  </a:lnTo>
                  <a:lnTo>
                    <a:pt x="282" y="1066"/>
                  </a:lnTo>
                  <a:lnTo>
                    <a:pt x="306" y="1080"/>
                  </a:lnTo>
                  <a:lnTo>
                    <a:pt x="330" y="1092"/>
                  </a:lnTo>
                  <a:lnTo>
                    <a:pt x="356" y="1104"/>
                  </a:lnTo>
                  <a:lnTo>
                    <a:pt x="382" y="1114"/>
                  </a:lnTo>
                  <a:lnTo>
                    <a:pt x="410" y="1124"/>
                  </a:lnTo>
                  <a:lnTo>
                    <a:pt x="438" y="1132"/>
                  </a:lnTo>
                  <a:lnTo>
                    <a:pt x="466" y="1138"/>
                  </a:lnTo>
                  <a:lnTo>
                    <a:pt x="494" y="1142"/>
                  </a:lnTo>
                  <a:lnTo>
                    <a:pt x="524" y="1146"/>
                  </a:lnTo>
                  <a:lnTo>
                    <a:pt x="554" y="1148"/>
                  </a:lnTo>
                  <a:lnTo>
                    <a:pt x="584" y="1150"/>
                  </a:lnTo>
                  <a:lnTo>
                    <a:pt x="584" y="1150"/>
                  </a:lnTo>
                  <a:lnTo>
                    <a:pt x="614" y="1148"/>
                  </a:lnTo>
                  <a:lnTo>
                    <a:pt x="646" y="1146"/>
                  </a:lnTo>
                  <a:lnTo>
                    <a:pt x="676" y="1142"/>
                  </a:lnTo>
                  <a:lnTo>
                    <a:pt x="706" y="1136"/>
                  </a:lnTo>
                  <a:lnTo>
                    <a:pt x="734" y="1130"/>
                  </a:lnTo>
                  <a:lnTo>
                    <a:pt x="764" y="1122"/>
                  </a:lnTo>
                  <a:lnTo>
                    <a:pt x="792" y="1112"/>
                  </a:lnTo>
                  <a:lnTo>
                    <a:pt x="818" y="1100"/>
                  </a:lnTo>
                  <a:lnTo>
                    <a:pt x="846" y="1088"/>
                  </a:lnTo>
                  <a:lnTo>
                    <a:pt x="872" y="1074"/>
                  </a:lnTo>
                  <a:lnTo>
                    <a:pt x="896" y="1060"/>
                  </a:lnTo>
                  <a:lnTo>
                    <a:pt x="920" y="1044"/>
                  </a:lnTo>
                  <a:lnTo>
                    <a:pt x="944" y="1026"/>
                  </a:lnTo>
                  <a:lnTo>
                    <a:pt x="966" y="1008"/>
                  </a:lnTo>
                  <a:lnTo>
                    <a:pt x="988" y="988"/>
                  </a:lnTo>
                  <a:lnTo>
                    <a:pt x="1008" y="968"/>
                  </a:lnTo>
                  <a:lnTo>
                    <a:pt x="1008" y="574"/>
                  </a:lnTo>
                  <a:lnTo>
                    <a:pt x="584" y="5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2" name="Freeform 20"/>
            <p:cNvSpPr>
              <a:spLocks noEditPoints="1"/>
            </p:cNvSpPr>
            <p:nvPr/>
          </p:nvSpPr>
          <p:spPr bwMode="auto">
            <a:xfrm>
              <a:off x="1428" y="2425"/>
              <a:ext cx="2328" cy="384"/>
            </a:xfrm>
            <a:custGeom>
              <a:avLst/>
              <a:gdLst>
                <a:gd name="T0" fmla="*/ 2222 w 2328"/>
                <a:gd name="T1" fmla="*/ 266 h 384"/>
                <a:gd name="T2" fmla="*/ 2204 w 2328"/>
                <a:gd name="T3" fmla="*/ 300 h 384"/>
                <a:gd name="T4" fmla="*/ 2156 w 2328"/>
                <a:gd name="T5" fmla="*/ 312 h 384"/>
                <a:gd name="T6" fmla="*/ 2076 w 2328"/>
                <a:gd name="T7" fmla="*/ 62 h 384"/>
                <a:gd name="T8" fmla="*/ 2144 w 2328"/>
                <a:gd name="T9" fmla="*/ 158 h 384"/>
                <a:gd name="T10" fmla="*/ 2182 w 2328"/>
                <a:gd name="T11" fmla="*/ 162 h 384"/>
                <a:gd name="T12" fmla="*/ 2214 w 2328"/>
                <a:gd name="T13" fmla="*/ 180 h 384"/>
                <a:gd name="T14" fmla="*/ 2224 w 2328"/>
                <a:gd name="T15" fmla="*/ 222 h 384"/>
                <a:gd name="T16" fmla="*/ 1686 w 2328"/>
                <a:gd name="T17" fmla="*/ 108 h 384"/>
                <a:gd name="T18" fmla="*/ 1630 w 2328"/>
                <a:gd name="T19" fmla="*/ 108 h 384"/>
                <a:gd name="T20" fmla="*/ 1732 w 2328"/>
                <a:gd name="T21" fmla="*/ 62 h 384"/>
                <a:gd name="T22" fmla="*/ 1278 w 2328"/>
                <a:gd name="T23" fmla="*/ 222 h 384"/>
                <a:gd name="T24" fmla="*/ 1266 w 2328"/>
                <a:gd name="T25" fmla="*/ 266 h 384"/>
                <a:gd name="T26" fmla="*/ 1230 w 2328"/>
                <a:gd name="T27" fmla="*/ 284 h 384"/>
                <a:gd name="T28" fmla="*/ 1194 w 2328"/>
                <a:gd name="T29" fmla="*/ 312 h 384"/>
                <a:gd name="T30" fmla="*/ 1136 w 2328"/>
                <a:gd name="T31" fmla="*/ 286 h 384"/>
                <a:gd name="T32" fmla="*/ 1084 w 2328"/>
                <a:gd name="T33" fmla="*/ 280 h 384"/>
                <a:gd name="T34" fmla="*/ 1056 w 2328"/>
                <a:gd name="T35" fmla="*/ 254 h 384"/>
                <a:gd name="T36" fmla="*/ 1052 w 2328"/>
                <a:gd name="T37" fmla="*/ 144 h 384"/>
                <a:gd name="T38" fmla="*/ 1056 w 2328"/>
                <a:gd name="T39" fmla="*/ 112 h 384"/>
                <a:gd name="T40" fmla="*/ 1082 w 2328"/>
                <a:gd name="T41" fmla="*/ 88 h 384"/>
                <a:gd name="T42" fmla="*/ 1136 w 2328"/>
                <a:gd name="T43" fmla="*/ 80 h 384"/>
                <a:gd name="T44" fmla="*/ 1194 w 2328"/>
                <a:gd name="T45" fmla="*/ 80 h 384"/>
                <a:gd name="T46" fmla="*/ 1232 w 2328"/>
                <a:gd name="T47" fmla="*/ 84 h 384"/>
                <a:gd name="T48" fmla="*/ 1266 w 2328"/>
                <a:gd name="T49" fmla="*/ 102 h 384"/>
                <a:gd name="T50" fmla="*/ 1278 w 2328"/>
                <a:gd name="T51" fmla="*/ 144 h 384"/>
                <a:gd name="T52" fmla="*/ 662 w 2328"/>
                <a:gd name="T53" fmla="*/ 108 h 384"/>
                <a:gd name="T54" fmla="*/ 734 w 2328"/>
                <a:gd name="T55" fmla="*/ 206 h 384"/>
                <a:gd name="T56" fmla="*/ 742 w 2328"/>
                <a:gd name="T57" fmla="*/ 264 h 384"/>
                <a:gd name="T58" fmla="*/ 600 w 2328"/>
                <a:gd name="T59" fmla="*/ 62 h 384"/>
                <a:gd name="T60" fmla="*/ 252 w 2328"/>
                <a:gd name="T61" fmla="*/ 312 h 384"/>
                <a:gd name="T62" fmla="*/ 164 w 2328"/>
                <a:gd name="T63" fmla="*/ 202 h 384"/>
                <a:gd name="T64" fmla="*/ 104 w 2328"/>
                <a:gd name="T65" fmla="*/ 62 h 384"/>
                <a:gd name="T66" fmla="*/ 194 w 2328"/>
                <a:gd name="T67" fmla="*/ 158 h 384"/>
                <a:gd name="T68" fmla="*/ 252 w 2328"/>
                <a:gd name="T69" fmla="*/ 312 h 384"/>
                <a:gd name="T70" fmla="*/ 0 w 2328"/>
                <a:gd name="T71" fmla="*/ 384 h 384"/>
                <a:gd name="T72" fmla="*/ 1108 w 2328"/>
                <a:gd name="T73" fmla="*/ 142 h 384"/>
                <a:gd name="T74" fmla="*/ 1110 w 2328"/>
                <a:gd name="T75" fmla="*/ 232 h 384"/>
                <a:gd name="T76" fmla="*/ 1126 w 2328"/>
                <a:gd name="T77" fmla="*/ 240 h 384"/>
                <a:gd name="T78" fmla="*/ 1126 w 2328"/>
                <a:gd name="T79" fmla="*/ 124 h 384"/>
                <a:gd name="T80" fmla="*/ 1112 w 2328"/>
                <a:gd name="T81" fmla="*/ 128 h 384"/>
                <a:gd name="T82" fmla="*/ 1202 w 2328"/>
                <a:gd name="T83" fmla="*/ 124 h 384"/>
                <a:gd name="T84" fmla="*/ 1202 w 2328"/>
                <a:gd name="T85" fmla="*/ 240 h 384"/>
                <a:gd name="T86" fmla="*/ 1216 w 2328"/>
                <a:gd name="T87" fmla="*/ 238 h 384"/>
                <a:gd name="T88" fmla="*/ 1220 w 2328"/>
                <a:gd name="T89" fmla="*/ 142 h 384"/>
                <a:gd name="T90" fmla="*/ 1216 w 2328"/>
                <a:gd name="T91" fmla="*/ 128 h 384"/>
                <a:gd name="T92" fmla="*/ 2148 w 2328"/>
                <a:gd name="T93" fmla="*/ 202 h 384"/>
                <a:gd name="T94" fmla="*/ 2148 w 2328"/>
                <a:gd name="T95" fmla="*/ 268 h 384"/>
                <a:gd name="T96" fmla="*/ 2162 w 2328"/>
                <a:gd name="T97" fmla="*/ 264 h 384"/>
                <a:gd name="T98" fmla="*/ 2166 w 2328"/>
                <a:gd name="T99" fmla="*/ 220 h 384"/>
                <a:gd name="T100" fmla="*/ 2162 w 2328"/>
                <a:gd name="T101" fmla="*/ 20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28" h="384">
                  <a:moveTo>
                    <a:pt x="2224" y="248"/>
                  </a:moveTo>
                  <a:lnTo>
                    <a:pt x="2224" y="248"/>
                  </a:lnTo>
                  <a:lnTo>
                    <a:pt x="2222" y="266"/>
                  </a:lnTo>
                  <a:lnTo>
                    <a:pt x="2220" y="280"/>
                  </a:lnTo>
                  <a:lnTo>
                    <a:pt x="2212" y="292"/>
                  </a:lnTo>
                  <a:lnTo>
                    <a:pt x="2204" y="300"/>
                  </a:lnTo>
                  <a:lnTo>
                    <a:pt x="2192" y="306"/>
                  </a:lnTo>
                  <a:lnTo>
                    <a:pt x="2176" y="310"/>
                  </a:lnTo>
                  <a:lnTo>
                    <a:pt x="2156" y="312"/>
                  </a:lnTo>
                  <a:lnTo>
                    <a:pt x="2134" y="312"/>
                  </a:lnTo>
                  <a:lnTo>
                    <a:pt x="2076" y="312"/>
                  </a:lnTo>
                  <a:lnTo>
                    <a:pt x="2076" y="62"/>
                  </a:lnTo>
                  <a:lnTo>
                    <a:pt x="2134" y="62"/>
                  </a:lnTo>
                  <a:lnTo>
                    <a:pt x="2134" y="158"/>
                  </a:lnTo>
                  <a:lnTo>
                    <a:pt x="2144" y="158"/>
                  </a:lnTo>
                  <a:lnTo>
                    <a:pt x="2144" y="158"/>
                  </a:lnTo>
                  <a:lnTo>
                    <a:pt x="2164" y="158"/>
                  </a:lnTo>
                  <a:lnTo>
                    <a:pt x="2182" y="162"/>
                  </a:lnTo>
                  <a:lnTo>
                    <a:pt x="2196" y="166"/>
                  </a:lnTo>
                  <a:lnTo>
                    <a:pt x="2206" y="172"/>
                  </a:lnTo>
                  <a:lnTo>
                    <a:pt x="2214" y="180"/>
                  </a:lnTo>
                  <a:lnTo>
                    <a:pt x="2220" y="190"/>
                  </a:lnTo>
                  <a:lnTo>
                    <a:pt x="2224" y="204"/>
                  </a:lnTo>
                  <a:lnTo>
                    <a:pt x="2224" y="222"/>
                  </a:lnTo>
                  <a:lnTo>
                    <a:pt x="2224" y="248"/>
                  </a:lnTo>
                  <a:close/>
                  <a:moveTo>
                    <a:pt x="1732" y="108"/>
                  </a:moveTo>
                  <a:lnTo>
                    <a:pt x="1686" y="108"/>
                  </a:lnTo>
                  <a:lnTo>
                    <a:pt x="1686" y="312"/>
                  </a:lnTo>
                  <a:lnTo>
                    <a:pt x="1630" y="312"/>
                  </a:lnTo>
                  <a:lnTo>
                    <a:pt x="1630" y="108"/>
                  </a:lnTo>
                  <a:lnTo>
                    <a:pt x="1582" y="108"/>
                  </a:lnTo>
                  <a:lnTo>
                    <a:pt x="1582" y="62"/>
                  </a:lnTo>
                  <a:lnTo>
                    <a:pt x="1732" y="62"/>
                  </a:lnTo>
                  <a:lnTo>
                    <a:pt x="1732" y="108"/>
                  </a:lnTo>
                  <a:close/>
                  <a:moveTo>
                    <a:pt x="1278" y="222"/>
                  </a:moveTo>
                  <a:lnTo>
                    <a:pt x="1278" y="222"/>
                  </a:lnTo>
                  <a:lnTo>
                    <a:pt x="1276" y="240"/>
                  </a:lnTo>
                  <a:lnTo>
                    <a:pt x="1272" y="254"/>
                  </a:lnTo>
                  <a:lnTo>
                    <a:pt x="1266" y="266"/>
                  </a:lnTo>
                  <a:lnTo>
                    <a:pt x="1258" y="274"/>
                  </a:lnTo>
                  <a:lnTo>
                    <a:pt x="1246" y="280"/>
                  </a:lnTo>
                  <a:lnTo>
                    <a:pt x="1230" y="284"/>
                  </a:lnTo>
                  <a:lnTo>
                    <a:pt x="1214" y="286"/>
                  </a:lnTo>
                  <a:lnTo>
                    <a:pt x="1194" y="286"/>
                  </a:lnTo>
                  <a:lnTo>
                    <a:pt x="1194" y="312"/>
                  </a:lnTo>
                  <a:lnTo>
                    <a:pt x="1136" y="312"/>
                  </a:lnTo>
                  <a:lnTo>
                    <a:pt x="1136" y="286"/>
                  </a:lnTo>
                  <a:lnTo>
                    <a:pt x="1136" y="286"/>
                  </a:lnTo>
                  <a:lnTo>
                    <a:pt x="1116" y="286"/>
                  </a:lnTo>
                  <a:lnTo>
                    <a:pt x="1098" y="284"/>
                  </a:lnTo>
                  <a:lnTo>
                    <a:pt x="1084" y="280"/>
                  </a:lnTo>
                  <a:lnTo>
                    <a:pt x="1072" y="274"/>
                  </a:lnTo>
                  <a:lnTo>
                    <a:pt x="1062" y="266"/>
                  </a:lnTo>
                  <a:lnTo>
                    <a:pt x="1056" y="254"/>
                  </a:lnTo>
                  <a:lnTo>
                    <a:pt x="1052" y="240"/>
                  </a:lnTo>
                  <a:lnTo>
                    <a:pt x="1052" y="222"/>
                  </a:lnTo>
                  <a:lnTo>
                    <a:pt x="1052" y="144"/>
                  </a:lnTo>
                  <a:lnTo>
                    <a:pt x="1052" y="144"/>
                  </a:lnTo>
                  <a:lnTo>
                    <a:pt x="1052" y="128"/>
                  </a:lnTo>
                  <a:lnTo>
                    <a:pt x="1056" y="112"/>
                  </a:lnTo>
                  <a:lnTo>
                    <a:pt x="1062" y="102"/>
                  </a:lnTo>
                  <a:lnTo>
                    <a:pt x="1072" y="94"/>
                  </a:lnTo>
                  <a:lnTo>
                    <a:pt x="1082" y="88"/>
                  </a:lnTo>
                  <a:lnTo>
                    <a:pt x="1098" y="84"/>
                  </a:lnTo>
                  <a:lnTo>
                    <a:pt x="1116" y="82"/>
                  </a:lnTo>
                  <a:lnTo>
                    <a:pt x="1136" y="80"/>
                  </a:lnTo>
                  <a:lnTo>
                    <a:pt x="1136" y="62"/>
                  </a:lnTo>
                  <a:lnTo>
                    <a:pt x="1194" y="62"/>
                  </a:lnTo>
                  <a:lnTo>
                    <a:pt x="1194" y="80"/>
                  </a:lnTo>
                  <a:lnTo>
                    <a:pt x="1194" y="80"/>
                  </a:lnTo>
                  <a:lnTo>
                    <a:pt x="1214" y="82"/>
                  </a:lnTo>
                  <a:lnTo>
                    <a:pt x="1232" y="84"/>
                  </a:lnTo>
                  <a:lnTo>
                    <a:pt x="1246" y="88"/>
                  </a:lnTo>
                  <a:lnTo>
                    <a:pt x="1258" y="94"/>
                  </a:lnTo>
                  <a:lnTo>
                    <a:pt x="1266" y="102"/>
                  </a:lnTo>
                  <a:lnTo>
                    <a:pt x="1272" y="112"/>
                  </a:lnTo>
                  <a:lnTo>
                    <a:pt x="1276" y="128"/>
                  </a:lnTo>
                  <a:lnTo>
                    <a:pt x="1278" y="144"/>
                  </a:lnTo>
                  <a:lnTo>
                    <a:pt x="1278" y="222"/>
                  </a:lnTo>
                  <a:close/>
                  <a:moveTo>
                    <a:pt x="742" y="108"/>
                  </a:moveTo>
                  <a:lnTo>
                    <a:pt x="662" y="108"/>
                  </a:lnTo>
                  <a:lnTo>
                    <a:pt x="662" y="158"/>
                  </a:lnTo>
                  <a:lnTo>
                    <a:pt x="734" y="158"/>
                  </a:lnTo>
                  <a:lnTo>
                    <a:pt x="734" y="206"/>
                  </a:lnTo>
                  <a:lnTo>
                    <a:pt x="662" y="206"/>
                  </a:lnTo>
                  <a:lnTo>
                    <a:pt x="662" y="264"/>
                  </a:lnTo>
                  <a:lnTo>
                    <a:pt x="742" y="264"/>
                  </a:lnTo>
                  <a:lnTo>
                    <a:pt x="742" y="312"/>
                  </a:lnTo>
                  <a:lnTo>
                    <a:pt x="600" y="312"/>
                  </a:lnTo>
                  <a:lnTo>
                    <a:pt x="600" y="62"/>
                  </a:lnTo>
                  <a:lnTo>
                    <a:pt x="742" y="62"/>
                  </a:lnTo>
                  <a:lnTo>
                    <a:pt x="742" y="108"/>
                  </a:lnTo>
                  <a:close/>
                  <a:moveTo>
                    <a:pt x="252" y="312"/>
                  </a:moveTo>
                  <a:lnTo>
                    <a:pt x="194" y="312"/>
                  </a:lnTo>
                  <a:lnTo>
                    <a:pt x="194" y="202"/>
                  </a:lnTo>
                  <a:lnTo>
                    <a:pt x="164" y="202"/>
                  </a:lnTo>
                  <a:lnTo>
                    <a:pt x="164" y="312"/>
                  </a:lnTo>
                  <a:lnTo>
                    <a:pt x="104" y="312"/>
                  </a:lnTo>
                  <a:lnTo>
                    <a:pt x="104" y="62"/>
                  </a:lnTo>
                  <a:lnTo>
                    <a:pt x="164" y="62"/>
                  </a:lnTo>
                  <a:lnTo>
                    <a:pt x="164" y="158"/>
                  </a:lnTo>
                  <a:lnTo>
                    <a:pt x="194" y="158"/>
                  </a:lnTo>
                  <a:lnTo>
                    <a:pt x="194" y="62"/>
                  </a:lnTo>
                  <a:lnTo>
                    <a:pt x="252" y="62"/>
                  </a:lnTo>
                  <a:lnTo>
                    <a:pt x="252" y="312"/>
                  </a:lnTo>
                  <a:close/>
                  <a:moveTo>
                    <a:pt x="2328" y="0"/>
                  </a:moveTo>
                  <a:lnTo>
                    <a:pt x="0" y="0"/>
                  </a:lnTo>
                  <a:lnTo>
                    <a:pt x="0" y="384"/>
                  </a:lnTo>
                  <a:lnTo>
                    <a:pt x="2328" y="384"/>
                  </a:lnTo>
                  <a:lnTo>
                    <a:pt x="2328" y="0"/>
                  </a:lnTo>
                  <a:close/>
                  <a:moveTo>
                    <a:pt x="1108" y="142"/>
                  </a:moveTo>
                  <a:lnTo>
                    <a:pt x="1108" y="224"/>
                  </a:lnTo>
                  <a:lnTo>
                    <a:pt x="1108" y="224"/>
                  </a:lnTo>
                  <a:lnTo>
                    <a:pt x="1110" y="232"/>
                  </a:lnTo>
                  <a:lnTo>
                    <a:pt x="1112" y="238"/>
                  </a:lnTo>
                  <a:lnTo>
                    <a:pt x="1118" y="240"/>
                  </a:lnTo>
                  <a:lnTo>
                    <a:pt x="1126" y="240"/>
                  </a:lnTo>
                  <a:lnTo>
                    <a:pt x="1136" y="240"/>
                  </a:lnTo>
                  <a:lnTo>
                    <a:pt x="1136" y="124"/>
                  </a:lnTo>
                  <a:lnTo>
                    <a:pt x="1126" y="124"/>
                  </a:lnTo>
                  <a:lnTo>
                    <a:pt x="1126" y="124"/>
                  </a:lnTo>
                  <a:lnTo>
                    <a:pt x="1118" y="126"/>
                  </a:lnTo>
                  <a:lnTo>
                    <a:pt x="1112" y="128"/>
                  </a:lnTo>
                  <a:lnTo>
                    <a:pt x="1110" y="134"/>
                  </a:lnTo>
                  <a:lnTo>
                    <a:pt x="1108" y="142"/>
                  </a:lnTo>
                  <a:close/>
                  <a:moveTo>
                    <a:pt x="1202" y="124"/>
                  </a:moveTo>
                  <a:lnTo>
                    <a:pt x="1194" y="124"/>
                  </a:lnTo>
                  <a:lnTo>
                    <a:pt x="1194" y="240"/>
                  </a:lnTo>
                  <a:lnTo>
                    <a:pt x="1202" y="240"/>
                  </a:lnTo>
                  <a:lnTo>
                    <a:pt x="1202" y="240"/>
                  </a:lnTo>
                  <a:lnTo>
                    <a:pt x="1210" y="240"/>
                  </a:lnTo>
                  <a:lnTo>
                    <a:pt x="1216" y="238"/>
                  </a:lnTo>
                  <a:lnTo>
                    <a:pt x="1220" y="232"/>
                  </a:lnTo>
                  <a:lnTo>
                    <a:pt x="1220" y="222"/>
                  </a:lnTo>
                  <a:lnTo>
                    <a:pt x="1220" y="142"/>
                  </a:lnTo>
                  <a:lnTo>
                    <a:pt x="1220" y="142"/>
                  </a:lnTo>
                  <a:lnTo>
                    <a:pt x="1220" y="134"/>
                  </a:lnTo>
                  <a:lnTo>
                    <a:pt x="1216" y="128"/>
                  </a:lnTo>
                  <a:lnTo>
                    <a:pt x="1210" y="126"/>
                  </a:lnTo>
                  <a:lnTo>
                    <a:pt x="1202" y="124"/>
                  </a:lnTo>
                  <a:close/>
                  <a:moveTo>
                    <a:pt x="2148" y="202"/>
                  </a:moveTo>
                  <a:lnTo>
                    <a:pt x="2134" y="202"/>
                  </a:lnTo>
                  <a:lnTo>
                    <a:pt x="2134" y="268"/>
                  </a:lnTo>
                  <a:lnTo>
                    <a:pt x="2148" y="268"/>
                  </a:lnTo>
                  <a:lnTo>
                    <a:pt x="2148" y="268"/>
                  </a:lnTo>
                  <a:lnTo>
                    <a:pt x="2156" y="266"/>
                  </a:lnTo>
                  <a:lnTo>
                    <a:pt x="2162" y="264"/>
                  </a:lnTo>
                  <a:lnTo>
                    <a:pt x="2164" y="258"/>
                  </a:lnTo>
                  <a:lnTo>
                    <a:pt x="2166" y="250"/>
                  </a:lnTo>
                  <a:lnTo>
                    <a:pt x="2166" y="220"/>
                  </a:lnTo>
                  <a:lnTo>
                    <a:pt x="2166" y="220"/>
                  </a:lnTo>
                  <a:lnTo>
                    <a:pt x="2164" y="212"/>
                  </a:lnTo>
                  <a:lnTo>
                    <a:pt x="2162" y="206"/>
                  </a:lnTo>
                  <a:lnTo>
                    <a:pt x="2156" y="204"/>
                  </a:lnTo>
                  <a:lnTo>
                    <a:pt x="2148" y="2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3" name="Freeform 27"/>
            <p:cNvSpPr>
              <a:spLocks/>
            </p:cNvSpPr>
            <p:nvPr/>
          </p:nvSpPr>
          <p:spPr bwMode="auto">
            <a:xfrm>
              <a:off x="2536" y="2549"/>
              <a:ext cx="28" cy="116"/>
            </a:xfrm>
            <a:custGeom>
              <a:avLst/>
              <a:gdLst>
                <a:gd name="T0" fmla="*/ 0 w 28"/>
                <a:gd name="T1" fmla="*/ 18 h 116"/>
                <a:gd name="T2" fmla="*/ 0 w 28"/>
                <a:gd name="T3" fmla="*/ 100 h 116"/>
                <a:gd name="T4" fmla="*/ 0 w 28"/>
                <a:gd name="T5" fmla="*/ 100 h 116"/>
                <a:gd name="T6" fmla="*/ 2 w 28"/>
                <a:gd name="T7" fmla="*/ 108 h 116"/>
                <a:gd name="T8" fmla="*/ 4 w 28"/>
                <a:gd name="T9" fmla="*/ 114 h 116"/>
                <a:gd name="T10" fmla="*/ 10 w 28"/>
                <a:gd name="T11" fmla="*/ 116 h 116"/>
                <a:gd name="T12" fmla="*/ 18 w 28"/>
                <a:gd name="T13" fmla="*/ 116 h 116"/>
                <a:gd name="T14" fmla="*/ 28 w 28"/>
                <a:gd name="T15" fmla="*/ 116 h 116"/>
                <a:gd name="T16" fmla="*/ 28 w 28"/>
                <a:gd name="T17" fmla="*/ 0 h 116"/>
                <a:gd name="T18" fmla="*/ 18 w 28"/>
                <a:gd name="T19" fmla="*/ 0 h 116"/>
                <a:gd name="T20" fmla="*/ 18 w 28"/>
                <a:gd name="T21" fmla="*/ 0 h 116"/>
                <a:gd name="T22" fmla="*/ 10 w 28"/>
                <a:gd name="T23" fmla="*/ 2 h 116"/>
                <a:gd name="T24" fmla="*/ 4 w 28"/>
                <a:gd name="T25" fmla="*/ 4 h 116"/>
                <a:gd name="T26" fmla="*/ 2 w 28"/>
                <a:gd name="T27" fmla="*/ 10 h 116"/>
                <a:gd name="T28" fmla="*/ 0 w 28"/>
                <a:gd name="T29" fmla="*/ 1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16">
                  <a:moveTo>
                    <a:pt x="0" y="18"/>
                  </a:moveTo>
                  <a:lnTo>
                    <a:pt x="0" y="100"/>
                  </a:lnTo>
                  <a:lnTo>
                    <a:pt x="0" y="100"/>
                  </a:lnTo>
                  <a:lnTo>
                    <a:pt x="2" y="108"/>
                  </a:lnTo>
                  <a:lnTo>
                    <a:pt x="4" y="114"/>
                  </a:lnTo>
                  <a:lnTo>
                    <a:pt x="10" y="116"/>
                  </a:lnTo>
                  <a:lnTo>
                    <a:pt x="18" y="116"/>
                  </a:lnTo>
                  <a:lnTo>
                    <a:pt x="28" y="116"/>
                  </a:lnTo>
                  <a:lnTo>
                    <a:pt x="2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8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2622" y="2549"/>
              <a:ext cx="26" cy="116"/>
            </a:xfrm>
            <a:custGeom>
              <a:avLst/>
              <a:gdLst>
                <a:gd name="T0" fmla="*/ 8 w 26"/>
                <a:gd name="T1" fmla="*/ 0 h 116"/>
                <a:gd name="T2" fmla="*/ 0 w 26"/>
                <a:gd name="T3" fmla="*/ 0 h 116"/>
                <a:gd name="T4" fmla="*/ 0 w 26"/>
                <a:gd name="T5" fmla="*/ 116 h 116"/>
                <a:gd name="T6" fmla="*/ 8 w 26"/>
                <a:gd name="T7" fmla="*/ 116 h 116"/>
                <a:gd name="T8" fmla="*/ 8 w 26"/>
                <a:gd name="T9" fmla="*/ 116 h 116"/>
                <a:gd name="T10" fmla="*/ 16 w 26"/>
                <a:gd name="T11" fmla="*/ 116 h 116"/>
                <a:gd name="T12" fmla="*/ 22 w 26"/>
                <a:gd name="T13" fmla="*/ 114 h 116"/>
                <a:gd name="T14" fmla="*/ 26 w 26"/>
                <a:gd name="T15" fmla="*/ 108 h 116"/>
                <a:gd name="T16" fmla="*/ 26 w 26"/>
                <a:gd name="T17" fmla="*/ 98 h 116"/>
                <a:gd name="T18" fmla="*/ 26 w 26"/>
                <a:gd name="T19" fmla="*/ 18 h 116"/>
                <a:gd name="T20" fmla="*/ 26 w 26"/>
                <a:gd name="T21" fmla="*/ 18 h 116"/>
                <a:gd name="T22" fmla="*/ 26 w 26"/>
                <a:gd name="T23" fmla="*/ 10 h 116"/>
                <a:gd name="T24" fmla="*/ 22 w 26"/>
                <a:gd name="T25" fmla="*/ 4 h 116"/>
                <a:gd name="T26" fmla="*/ 16 w 26"/>
                <a:gd name="T27" fmla="*/ 2 h 116"/>
                <a:gd name="T28" fmla="*/ 8 w 26"/>
                <a:gd name="T2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116">
                  <a:moveTo>
                    <a:pt x="8" y="0"/>
                  </a:moveTo>
                  <a:lnTo>
                    <a:pt x="0" y="0"/>
                  </a:lnTo>
                  <a:lnTo>
                    <a:pt x="0" y="116"/>
                  </a:lnTo>
                  <a:lnTo>
                    <a:pt x="8" y="116"/>
                  </a:lnTo>
                  <a:lnTo>
                    <a:pt x="8" y="116"/>
                  </a:lnTo>
                  <a:lnTo>
                    <a:pt x="16" y="116"/>
                  </a:lnTo>
                  <a:lnTo>
                    <a:pt x="22" y="114"/>
                  </a:lnTo>
                  <a:lnTo>
                    <a:pt x="26" y="108"/>
                  </a:lnTo>
                  <a:lnTo>
                    <a:pt x="26" y="9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6" y="10"/>
                  </a:lnTo>
                  <a:lnTo>
                    <a:pt x="22" y="4"/>
                  </a:lnTo>
                  <a:lnTo>
                    <a:pt x="16" y="2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3562" y="2627"/>
              <a:ext cx="32" cy="66"/>
            </a:xfrm>
            <a:custGeom>
              <a:avLst/>
              <a:gdLst>
                <a:gd name="T0" fmla="*/ 14 w 32"/>
                <a:gd name="T1" fmla="*/ 0 h 66"/>
                <a:gd name="T2" fmla="*/ 0 w 32"/>
                <a:gd name="T3" fmla="*/ 0 h 66"/>
                <a:gd name="T4" fmla="*/ 0 w 32"/>
                <a:gd name="T5" fmla="*/ 66 h 66"/>
                <a:gd name="T6" fmla="*/ 14 w 32"/>
                <a:gd name="T7" fmla="*/ 66 h 66"/>
                <a:gd name="T8" fmla="*/ 14 w 32"/>
                <a:gd name="T9" fmla="*/ 66 h 66"/>
                <a:gd name="T10" fmla="*/ 22 w 32"/>
                <a:gd name="T11" fmla="*/ 64 h 66"/>
                <a:gd name="T12" fmla="*/ 28 w 32"/>
                <a:gd name="T13" fmla="*/ 62 h 66"/>
                <a:gd name="T14" fmla="*/ 30 w 32"/>
                <a:gd name="T15" fmla="*/ 56 h 66"/>
                <a:gd name="T16" fmla="*/ 32 w 32"/>
                <a:gd name="T17" fmla="*/ 48 h 66"/>
                <a:gd name="T18" fmla="*/ 32 w 32"/>
                <a:gd name="T19" fmla="*/ 18 h 66"/>
                <a:gd name="T20" fmla="*/ 32 w 32"/>
                <a:gd name="T21" fmla="*/ 18 h 66"/>
                <a:gd name="T22" fmla="*/ 30 w 32"/>
                <a:gd name="T23" fmla="*/ 10 h 66"/>
                <a:gd name="T24" fmla="*/ 28 w 32"/>
                <a:gd name="T25" fmla="*/ 4 h 66"/>
                <a:gd name="T26" fmla="*/ 22 w 32"/>
                <a:gd name="T27" fmla="*/ 2 h 66"/>
                <a:gd name="T28" fmla="*/ 14 w 32"/>
                <a:gd name="T2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66">
                  <a:moveTo>
                    <a:pt x="14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22" y="64"/>
                  </a:lnTo>
                  <a:lnTo>
                    <a:pt x="28" y="62"/>
                  </a:lnTo>
                  <a:lnTo>
                    <a:pt x="30" y="56"/>
                  </a:lnTo>
                  <a:lnTo>
                    <a:pt x="32" y="48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0" y="10"/>
                  </a:lnTo>
                  <a:lnTo>
                    <a:pt x="28" y="4"/>
                  </a:lnTo>
                  <a:lnTo>
                    <a:pt x="22" y="2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6801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61" y="1624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1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4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BackGroundTitleSlide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"/>
            <a:ext cx="932986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itle"/>
          <p:cNvSpPr>
            <a:spLocks noGrp="1" noChangeArrowheads="1"/>
          </p:cNvSpPr>
          <p:nvPr>
            <p:ph type="ctrTitle"/>
          </p:nvPr>
        </p:nvSpPr>
        <p:spPr bwMode="auto">
          <a:xfrm>
            <a:off x="6043572" y="3428586"/>
            <a:ext cx="5756424" cy="18385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57" b="0" baseline="0">
                <a:solidFill>
                  <a:schemeClr val="accent6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title style</a:t>
            </a:r>
            <a:endParaRPr lang="ru-RU" noProof="0" dirty="0"/>
          </a:p>
        </p:txBody>
      </p:sp>
      <p:grpSp>
        <p:nvGrpSpPr>
          <p:cNvPr id="32" name="TitleLogoRus"/>
          <p:cNvGrpSpPr>
            <a:grpSpLocks noChangeAspect="1"/>
          </p:cNvGrpSpPr>
          <p:nvPr/>
        </p:nvGrpSpPr>
        <p:grpSpPr bwMode="ltGray">
          <a:xfrm>
            <a:off x="10822592" y="5979764"/>
            <a:ext cx="977404" cy="461825"/>
            <a:chOff x="264" y="1159"/>
            <a:chExt cx="3492" cy="1650"/>
          </a:xfrm>
          <a:solidFill>
            <a:schemeClr val="accent3"/>
          </a:solidFill>
        </p:grpSpPr>
        <p:sp>
          <p:nvSpPr>
            <p:cNvPr id="33" name="Freeform 6"/>
            <p:cNvSpPr>
              <a:spLocks noEditPoints="1"/>
            </p:cNvSpPr>
            <p:nvPr/>
          </p:nvSpPr>
          <p:spPr bwMode="ltGray">
            <a:xfrm>
              <a:off x="2996" y="1657"/>
              <a:ext cx="258" cy="576"/>
            </a:xfrm>
            <a:custGeom>
              <a:avLst/>
              <a:gdLst>
                <a:gd name="T0" fmla="*/ 128 w 258"/>
                <a:gd name="T1" fmla="*/ 504 h 576"/>
                <a:gd name="T2" fmla="*/ 112 w 258"/>
                <a:gd name="T3" fmla="*/ 498 h 576"/>
                <a:gd name="T4" fmla="*/ 104 w 258"/>
                <a:gd name="T5" fmla="*/ 482 h 576"/>
                <a:gd name="T6" fmla="*/ 104 w 258"/>
                <a:gd name="T7" fmla="*/ 94 h 576"/>
                <a:gd name="T8" fmla="*/ 104 w 258"/>
                <a:gd name="T9" fmla="*/ 92 h 576"/>
                <a:gd name="T10" fmla="*/ 106 w 258"/>
                <a:gd name="T11" fmla="*/ 84 h 576"/>
                <a:gd name="T12" fmla="*/ 120 w 258"/>
                <a:gd name="T13" fmla="*/ 72 h 576"/>
                <a:gd name="T14" fmla="*/ 128 w 258"/>
                <a:gd name="T15" fmla="*/ 72 h 576"/>
                <a:gd name="T16" fmla="*/ 146 w 258"/>
                <a:gd name="T17" fmla="*/ 78 h 576"/>
                <a:gd name="T18" fmla="*/ 154 w 258"/>
                <a:gd name="T19" fmla="*/ 92 h 576"/>
                <a:gd name="T20" fmla="*/ 154 w 258"/>
                <a:gd name="T21" fmla="*/ 94 h 576"/>
                <a:gd name="T22" fmla="*/ 154 w 258"/>
                <a:gd name="T23" fmla="*/ 482 h 576"/>
                <a:gd name="T24" fmla="*/ 152 w 258"/>
                <a:gd name="T25" fmla="*/ 490 h 576"/>
                <a:gd name="T26" fmla="*/ 138 w 258"/>
                <a:gd name="T27" fmla="*/ 502 h 576"/>
                <a:gd name="T28" fmla="*/ 176 w 258"/>
                <a:gd name="T29" fmla="*/ 0 h 576"/>
                <a:gd name="T30" fmla="*/ 82 w 258"/>
                <a:gd name="T31" fmla="*/ 0 h 576"/>
                <a:gd name="T32" fmla="*/ 56 w 258"/>
                <a:gd name="T33" fmla="*/ 2 h 576"/>
                <a:gd name="T34" fmla="*/ 36 w 258"/>
                <a:gd name="T35" fmla="*/ 10 h 576"/>
                <a:gd name="T36" fmla="*/ 22 w 258"/>
                <a:gd name="T37" fmla="*/ 22 h 576"/>
                <a:gd name="T38" fmla="*/ 12 w 258"/>
                <a:gd name="T39" fmla="*/ 36 h 576"/>
                <a:gd name="T40" fmla="*/ 2 w 258"/>
                <a:gd name="T41" fmla="*/ 70 h 576"/>
                <a:gd name="T42" fmla="*/ 0 w 258"/>
                <a:gd name="T43" fmla="*/ 102 h 576"/>
                <a:gd name="T44" fmla="*/ 0 w 258"/>
                <a:gd name="T45" fmla="*/ 472 h 576"/>
                <a:gd name="T46" fmla="*/ 2 w 258"/>
                <a:gd name="T47" fmla="*/ 506 h 576"/>
                <a:gd name="T48" fmla="*/ 12 w 258"/>
                <a:gd name="T49" fmla="*/ 540 h 576"/>
                <a:gd name="T50" fmla="*/ 22 w 258"/>
                <a:gd name="T51" fmla="*/ 554 h 576"/>
                <a:gd name="T52" fmla="*/ 36 w 258"/>
                <a:gd name="T53" fmla="*/ 566 h 576"/>
                <a:gd name="T54" fmla="*/ 56 w 258"/>
                <a:gd name="T55" fmla="*/ 572 h 576"/>
                <a:gd name="T56" fmla="*/ 82 w 258"/>
                <a:gd name="T57" fmla="*/ 576 h 576"/>
                <a:gd name="T58" fmla="*/ 176 w 258"/>
                <a:gd name="T59" fmla="*/ 576 h 576"/>
                <a:gd name="T60" fmla="*/ 202 w 258"/>
                <a:gd name="T61" fmla="*/ 572 h 576"/>
                <a:gd name="T62" fmla="*/ 222 w 258"/>
                <a:gd name="T63" fmla="*/ 566 h 576"/>
                <a:gd name="T64" fmla="*/ 236 w 258"/>
                <a:gd name="T65" fmla="*/ 554 h 576"/>
                <a:gd name="T66" fmla="*/ 246 w 258"/>
                <a:gd name="T67" fmla="*/ 540 h 576"/>
                <a:gd name="T68" fmla="*/ 256 w 258"/>
                <a:gd name="T69" fmla="*/ 506 h 576"/>
                <a:gd name="T70" fmla="*/ 258 w 258"/>
                <a:gd name="T71" fmla="*/ 472 h 576"/>
                <a:gd name="T72" fmla="*/ 258 w 258"/>
                <a:gd name="T73" fmla="*/ 102 h 576"/>
                <a:gd name="T74" fmla="*/ 256 w 258"/>
                <a:gd name="T75" fmla="*/ 70 h 576"/>
                <a:gd name="T76" fmla="*/ 246 w 258"/>
                <a:gd name="T77" fmla="*/ 36 h 576"/>
                <a:gd name="T78" fmla="*/ 236 w 258"/>
                <a:gd name="T79" fmla="*/ 22 h 576"/>
                <a:gd name="T80" fmla="*/ 222 w 258"/>
                <a:gd name="T81" fmla="*/ 10 h 576"/>
                <a:gd name="T82" fmla="*/ 202 w 258"/>
                <a:gd name="T83" fmla="*/ 2 h 576"/>
                <a:gd name="T84" fmla="*/ 176 w 258"/>
                <a:gd name="T85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8" h="576">
                  <a:moveTo>
                    <a:pt x="128" y="504"/>
                  </a:moveTo>
                  <a:lnTo>
                    <a:pt x="128" y="504"/>
                  </a:lnTo>
                  <a:lnTo>
                    <a:pt x="120" y="502"/>
                  </a:lnTo>
                  <a:lnTo>
                    <a:pt x="112" y="498"/>
                  </a:lnTo>
                  <a:lnTo>
                    <a:pt x="106" y="490"/>
                  </a:lnTo>
                  <a:lnTo>
                    <a:pt x="104" y="482"/>
                  </a:lnTo>
                  <a:lnTo>
                    <a:pt x="104" y="482"/>
                  </a:lnTo>
                  <a:lnTo>
                    <a:pt x="104" y="94"/>
                  </a:lnTo>
                  <a:lnTo>
                    <a:pt x="104" y="94"/>
                  </a:lnTo>
                  <a:lnTo>
                    <a:pt x="104" y="92"/>
                  </a:lnTo>
                  <a:lnTo>
                    <a:pt x="104" y="92"/>
                  </a:lnTo>
                  <a:lnTo>
                    <a:pt x="106" y="84"/>
                  </a:lnTo>
                  <a:lnTo>
                    <a:pt x="112" y="78"/>
                  </a:lnTo>
                  <a:lnTo>
                    <a:pt x="120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38" y="72"/>
                  </a:lnTo>
                  <a:lnTo>
                    <a:pt x="146" y="78"/>
                  </a:lnTo>
                  <a:lnTo>
                    <a:pt x="150" y="84"/>
                  </a:lnTo>
                  <a:lnTo>
                    <a:pt x="154" y="92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4" y="480"/>
                  </a:lnTo>
                  <a:lnTo>
                    <a:pt x="154" y="482"/>
                  </a:lnTo>
                  <a:lnTo>
                    <a:pt x="154" y="482"/>
                  </a:lnTo>
                  <a:lnTo>
                    <a:pt x="152" y="490"/>
                  </a:lnTo>
                  <a:lnTo>
                    <a:pt x="146" y="498"/>
                  </a:lnTo>
                  <a:lnTo>
                    <a:pt x="138" y="502"/>
                  </a:lnTo>
                  <a:lnTo>
                    <a:pt x="128" y="504"/>
                  </a:lnTo>
                  <a:close/>
                  <a:moveTo>
                    <a:pt x="176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68" y="0"/>
                  </a:lnTo>
                  <a:lnTo>
                    <a:pt x="56" y="2"/>
                  </a:lnTo>
                  <a:lnTo>
                    <a:pt x="46" y="6"/>
                  </a:lnTo>
                  <a:lnTo>
                    <a:pt x="36" y="10"/>
                  </a:lnTo>
                  <a:lnTo>
                    <a:pt x="28" y="16"/>
                  </a:lnTo>
                  <a:lnTo>
                    <a:pt x="22" y="22"/>
                  </a:lnTo>
                  <a:lnTo>
                    <a:pt x="16" y="28"/>
                  </a:lnTo>
                  <a:lnTo>
                    <a:pt x="12" y="36"/>
                  </a:lnTo>
                  <a:lnTo>
                    <a:pt x="6" y="52"/>
                  </a:lnTo>
                  <a:lnTo>
                    <a:pt x="2" y="70"/>
                  </a:lnTo>
                  <a:lnTo>
                    <a:pt x="0" y="86"/>
                  </a:lnTo>
                  <a:lnTo>
                    <a:pt x="0" y="102"/>
                  </a:lnTo>
                  <a:lnTo>
                    <a:pt x="0" y="472"/>
                  </a:lnTo>
                  <a:lnTo>
                    <a:pt x="0" y="472"/>
                  </a:lnTo>
                  <a:lnTo>
                    <a:pt x="0" y="488"/>
                  </a:lnTo>
                  <a:lnTo>
                    <a:pt x="2" y="506"/>
                  </a:lnTo>
                  <a:lnTo>
                    <a:pt x="6" y="524"/>
                  </a:lnTo>
                  <a:lnTo>
                    <a:pt x="12" y="540"/>
                  </a:lnTo>
                  <a:lnTo>
                    <a:pt x="16" y="546"/>
                  </a:lnTo>
                  <a:lnTo>
                    <a:pt x="22" y="554"/>
                  </a:lnTo>
                  <a:lnTo>
                    <a:pt x="28" y="560"/>
                  </a:lnTo>
                  <a:lnTo>
                    <a:pt x="36" y="566"/>
                  </a:lnTo>
                  <a:lnTo>
                    <a:pt x="46" y="570"/>
                  </a:lnTo>
                  <a:lnTo>
                    <a:pt x="56" y="572"/>
                  </a:lnTo>
                  <a:lnTo>
                    <a:pt x="68" y="574"/>
                  </a:lnTo>
                  <a:lnTo>
                    <a:pt x="82" y="576"/>
                  </a:lnTo>
                  <a:lnTo>
                    <a:pt x="176" y="576"/>
                  </a:lnTo>
                  <a:lnTo>
                    <a:pt x="176" y="576"/>
                  </a:lnTo>
                  <a:lnTo>
                    <a:pt x="188" y="574"/>
                  </a:lnTo>
                  <a:lnTo>
                    <a:pt x="202" y="572"/>
                  </a:lnTo>
                  <a:lnTo>
                    <a:pt x="212" y="570"/>
                  </a:lnTo>
                  <a:lnTo>
                    <a:pt x="222" y="566"/>
                  </a:lnTo>
                  <a:lnTo>
                    <a:pt x="228" y="560"/>
                  </a:lnTo>
                  <a:lnTo>
                    <a:pt x="236" y="554"/>
                  </a:lnTo>
                  <a:lnTo>
                    <a:pt x="242" y="546"/>
                  </a:lnTo>
                  <a:lnTo>
                    <a:pt x="246" y="540"/>
                  </a:lnTo>
                  <a:lnTo>
                    <a:pt x="252" y="524"/>
                  </a:lnTo>
                  <a:lnTo>
                    <a:pt x="256" y="506"/>
                  </a:lnTo>
                  <a:lnTo>
                    <a:pt x="258" y="488"/>
                  </a:lnTo>
                  <a:lnTo>
                    <a:pt x="258" y="472"/>
                  </a:lnTo>
                  <a:lnTo>
                    <a:pt x="258" y="102"/>
                  </a:lnTo>
                  <a:lnTo>
                    <a:pt x="258" y="102"/>
                  </a:lnTo>
                  <a:lnTo>
                    <a:pt x="258" y="86"/>
                  </a:lnTo>
                  <a:lnTo>
                    <a:pt x="256" y="70"/>
                  </a:lnTo>
                  <a:lnTo>
                    <a:pt x="252" y="52"/>
                  </a:lnTo>
                  <a:lnTo>
                    <a:pt x="246" y="36"/>
                  </a:lnTo>
                  <a:lnTo>
                    <a:pt x="242" y="28"/>
                  </a:lnTo>
                  <a:lnTo>
                    <a:pt x="236" y="22"/>
                  </a:lnTo>
                  <a:lnTo>
                    <a:pt x="228" y="16"/>
                  </a:lnTo>
                  <a:lnTo>
                    <a:pt x="222" y="10"/>
                  </a:lnTo>
                  <a:lnTo>
                    <a:pt x="212" y="6"/>
                  </a:lnTo>
                  <a:lnTo>
                    <a:pt x="202" y="2"/>
                  </a:lnTo>
                  <a:lnTo>
                    <a:pt x="188" y="0"/>
                  </a:lnTo>
                  <a:lnTo>
                    <a:pt x="1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ltGray">
            <a:xfrm>
              <a:off x="1428" y="1657"/>
              <a:ext cx="214" cy="576"/>
            </a:xfrm>
            <a:custGeom>
              <a:avLst/>
              <a:gdLst>
                <a:gd name="T0" fmla="*/ 0 w 214"/>
                <a:gd name="T1" fmla="*/ 0 h 576"/>
                <a:gd name="T2" fmla="*/ 214 w 214"/>
                <a:gd name="T3" fmla="*/ 0 h 576"/>
                <a:gd name="T4" fmla="*/ 214 w 214"/>
                <a:gd name="T5" fmla="*/ 72 h 576"/>
                <a:gd name="T6" fmla="*/ 112 w 214"/>
                <a:gd name="T7" fmla="*/ 72 h 576"/>
                <a:gd name="T8" fmla="*/ 112 w 214"/>
                <a:gd name="T9" fmla="*/ 576 h 576"/>
                <a:gd name="T10" fmla="*/ 0 w 214"/>
                <a:gd name="T11" fmla="*/ 576 h 576"/>
                <a:gd name="T12" fmla="*/ 0 w 214"/>
                <a:gd name="T13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576">
                  <a:moveTo>
                    <a:pt x="0" y="0"/>
                  </a:moveTo>
                  <a:lnTo>
                    <a:pt x="214" y="0"/>
                  </a:lnTo>
                  <a:lnTo>
                    <a:pt x="214" y="72"/>
                  </a:lnTo>
                  <a:lnTo>
                    <a:pt x="112" y="72"/>
                  </a:lnTo>
                  <a:lnTo>
                    <a:pt x="112" y="576"/>
                  </a:lnTo>
                  <a:lnTo>
                    <a:pt x="0" y="57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ltGray">
            <a:xfrm>
              <a:off x="1658" y="1657"/>
              <a:ext cx="292" cy="576"/>
            </a:xfrm>
            <a:custGeom>
              <a:avLst/>
              <a:gdLst>
                <a:gd name="T0" fmla="*/ 0 w 292"/>
                <a:gd name="T1" fmla="*/ 576 h 576"/>
                <a:gd name="T2" fmla="*/ 110 w 292"/>
                <a:gd name="T3" fmla="*/ 576 h 576"/>
                <a:gd name="T4" fmla="*/ 120 w 292"/>
                <a:gd name="T5" fmla="*/ 422 h 576"/>
                <a:gd name="T6" fmla="*/ 172 w 292"/>
                <a:gd name="T7" fmla="*/ 422 h 576"/>
                <a:gd name="T8" fmla="*/ 182 w 292"/>
                <a:gd name="T9" fmla="*/ 576 h 576"/>
                <a:gd name="T10" fmla="*/ 292 w 292"/>
                <a:gd name="T11" fmla="*/ 576 h 576"/>
                <a:gd name="T12" fmla="*/ 234 w 292"/>
                <a:gd name="T13" fmla="*/ 0 h 576"/>
                <a:gd name="T14" fmla="*/ 58 w 292"/>
                <a:gd name="T15" fmla="*/ 0 h 576"/>
                <a:gd name="T16" fmla="*/ 0 w 292"/>
                <a:gd name="T17" fmla="*/ 576 h 576"/>
                <a:gd name="T18" fmla="*/ 124 w 292"/>
                <a:gd name="T19" fmla="*/ 360 h 576"/>
                <a:gd name="T20" fmla="*/ 144 w 292"/>
                <a:gd name="T21" fmla="*/ 72 h 576"/>
                <a:gd name="T22" fmla="*/ 150 w 292"/>
                <a:gd name="T23" fmla="*/ 72 h 576"/>
                <a:gd name="T24" fmla="*/ 168 w 292"/>
                <a:gd name="T25" fmla="*/ 360 h 576"/>
                <a:gd name="T26" fmla="*/ 124 w 292"/>
                <a:gd name="T27" fmla="*/ 36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2" h="576">
                  <a:moveTo>
                    <a:pt x="0" y="576"/>
                  </a:moveTo>
                  <a:lnTo>
                    <a:pt x="110" y="576"/>
                  </a:lnTo>
                  <a:lnTo>
                    <a:pt x="120" y="422"/>
                  </a:lnTo>
                  <a:lnTo>
                    <a:pt x="172" y="422"/>
                  </a:lnTo>
                  <a:lnTo>
                    <a:pt x="182" y="576"/>
                  </a:lnTo>
                  <a:lnTo>
                    <a:pt x="292" y="576"/>
                  </a:lnTo>
                  <a:lnTo>
                    <a:pt x="234" y="0"/>
                  </a:lnTo>
                  <a:lnTo>
                    <a:pt x="58" y="0"/>
                  </a:lnTo>
                  <a:lnTo>
                    <a:pt x="0" y="576"/>
                  </a:lnTo>
                  <a:close/>
                  <a:moveTo>
                    <a:pt x="124" y="360"/>
                  </a:moveTo>
                  <a:lnTo>
                    <a:pt x="144" y="72"/>
                  </a:lnTo>
                  <a:lnTo>
                    <a:pt x="150" y="72"/>
                  </a:lnTo>
                  <a:lnTo>
                    <a:pt x="168" y="360"/>
                  </a:lnTo>
                  <a:lnTo>
                    <a:pt x="124" y="3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ltGray">
            <a:xfrm>
              <a:off x="1998" y="1657"/>
              <a:ext cx="260" cy="576"/>
            </a:xfrm>
            <a:custGeom>
              <a:avLst/>
              <a:gdLst>
                <a:gd name="T0" fmla="*/ 112 w 260"/>
                <a:gd name="T1" fmla="*/ 482 h 576"/>
                <a:gd name="T2" fmla="*/ 114 w 260"/>
                <a:gd name="T3" fmla="*/ 492 h 576"/>
                <a:gd name="T4" fmla="*/ 124 w 260"/>
                <a:gd name="T5" fmla="*/ 500 h 576"/>
                <a:gd name="T6" fmla="*/ 130 w 260"/>
                <a:gd name="T7" fmla="*/ 502 h 576"/>
                <a:gd name="T8" fmla="*/ 142 w 260"/>
                <a:gd name="T9" fmla="*/ 496 h 576"/>
                <a:gd name="T10" fmla="*/ 148 w 260"/>
                <a:gd name="T11" fmla="*/ 482 h 576"/>
                <a:gd name="T12" fmla="*/ 148 w 260"/>
                <a:gd name="T13" fmla="*/ 348 h 576"/>
                <a:gd name="T14" fmla="*/ 144 w 260"/>
                <a:gd name="T15" fmla="*/ 328 h 576"/>
                <a:gd name="T16" fmla="*/ 136 w 260"/>
                <a:gd name="T17" fmla="*/ 318 h 576"/>
                <a:gd name="T18" fmla="*/ 116 w 260"/>
                <a:gd name="T19" fmla="*/ 312 h 576"/>
                <a:gd name="T20" fmla="*/ 58 w 260"/>
                <a:gd name="T21" fmla="*/ 310 h 576"/>
                <a:gd name="T22" fmla="*/ 104 w 260"/>
                <a:gd name="T23" fmla="*/ 248 h 576"/>
                <a:gd name="T24" fmla="*/ 124 w 260"/>
                <a:gd name="T25" fmla="*/ 246 h 576"/>
                <a:gd name="T26" fmla="*/ 138 w 260"/>
                <a:gd name="T27" fmla="*/ 240 h 576"/>
                <a:gd name="T28" fmla="*/ 146 w 260"/>
                <a:gd name="T29" fmla="*/ 226 h 576"/>
                <a:gd name="T30" fmla="*/ 148 w 260"/>
                <a:gd name="T31" fmla="*/ 204 h 576"/>
                <a:gd name="T32" fmla="*/ 148 w 260"/>
                <a:gd name="T33" fmla="*/ 90 h 576"/>
                <a:gd name="T34" fmla="*/ 142 w 260"/>
                <a:gd name="T35" fmla="*/ 78 h 576"/>
                <a:gd name="T36" fmla="*/ 130 w 260"/>
                <a:gd name="T37" fmla="*/ 72 h 576"/>
                <a:gd name="T38" fmla="*/ 124 w 260"/>
                <a:gd name="T39" fmla="*/ 72 h 576"/>
                <a:gd name="T40" fmla="*/ 114 w 260"/>
                <a:gd name="T41" fmla="*/ 82 h 576"/>
                <a:gd name="T42" fmla="*/ 112 w 260"/>
                <a:gd name="T43" fmla="*/ 184 h 576"/>
                <a:gd name="T44" fmla="*/ 0 w 260"/>
                <a:gd name="T45" fmla="*/ 102 h 576"/>
                <a:gd name="T46" fmla="*/ 0 w 260"/>
                <a:gd name="T47" fmla="*/ 86 h 576"/>
                <a:gd name="T48" fmla="*/ 6 w 260"/>
                <a:gd name="T49" fmla="*/ 52 h 576"/>
                <a:gd name="T50" fmla="*/ 18 w 260"/>
                <a:gd name="T51" fmla="*/ 28 h 576"/>
                <a:gd name="T52" fmla="*/ 30 w 260"/>
                <a:gd name="T53" fmla="*/ 16 h 576"/>
                <a:gd name="T54" fmla="*/ 46 w 260"/>
                <a:gd name="T55" fmla="*/ 6 h 576"/>
                <a:gd name="T56" fmla="*/ 70 w 260"/>
                <a:gd name="T57" fmla="*/ 0 h 576"/>
                <a:gd name="T58" fmla="*/ 176 w 260"/>
                <a:gd name="T59" fmla="*/ 0 h 576"/>
                <a:gd name="T60" fmla="*/ 190 w 260"/>
                <a:gd name="T61" fmla="*/ 0 h 576"/>
                <a:gd name="T62" fmla="*/ 214 w 260"/>
                <a:gd name="T63" fmla="*/ 6 h 576"/>
                <a:gd name="T64" fmla="*/ 230 w 260"/>
                <a:gd name="T65" fmla="*/ 16 h 576"/>
                <a:gd name="T66" fmla="*/ 242 w 260"/>
                <a:gd name="T67" fmla="*/ 28 h 576"/>
                <a:gd name="T68" fmla="*/ 254 w 260"/>
                <a:gd name="T69" fmla="*/ 52 h 576"/>
                <a:gd name="T70" fmla="*/ 260 w 260"/>
                <a:gd name="T71" fmla="*/ 86 h 576"/>
                <a:gd name="T72" fmla="*/ 260 w 260"/>
                <a:gd name="T73" fmla="*/ 194 h 576"/>
                <a:gd name="T74" fmla="*/ 258 w 260"/>
                <a:gd name="T75" fmla="*/ 216 h 576"/>
                <a:gd name="T76" fmla="*/ 244 w 260"/>
                <a:gd name="T77" fmla="*/ 248 h 576"/>
                <a:gd name="T78" fmla="*/ 222 w 260"/>
                <a:gd name="T79" fmla="*/ 266 h 576"/>
                <a:gd name="T80" fmla="*/ 196 w 260"/>
                <a:gd name="T81" fmla="*/ 272 h 576"/>
                <a:gd name="T82" fmla="*/ 184 w 260"/>
                <a:gd name="T83" fmla="*/ 278 h 576"/>
                <a:gd name="T84" fmla="*/ 196 w 260"/>
                <a:gd name="T85" fmla="*/ 280 h 576"/>
                <a:gd name="T86" fmla="*/ 218 w 260"/>
                <a:gd name="T87" fmla="*/ 284 h 576"/>
                <a:gd name="T88" fmla="*/ 234 w 260"/>
                <a:gd name="T89" fmla="*/ 292 h 576"/>
                <a:gd name="T90" fmla="*/ 250 w 260"/>
                <a:gd name="T91" fmla="*/ 310 h 576"/>
                <a:gd name="T92" fmla="*/ 258 w 260"/>
                <a:gd name="T93" fmla="*/ 336 h 576"/>
                <a:gd name="T94" fmla="*/ 260 w 260"/>
                <a:gd name="T95" fmla="*/ 472 h 576"/>
                <a:gd name="T96" fmla="*/ 260 w 260"/>
                <a:gd name="T97" fmla="*/ 488 h 576"/>
                <a:gd name="T98" fmla="*/ 254 w 260"/>
                <a:gd name="T99" fmla="*/ 522 h 576"/>
                <a:gd name="T100" fmla="*/ 242 w 260"/>
                <a:gd name="T101" fmla="*/ 546 h 576"/>
                <a:gd name="T102" fmla="*/ 230 w 260"/>
                <a:gd name="T103" fmla="*/ 560 h 576"/>
                <a:gd name="T104" fmla="*/ 214 w 260"/>
                <a:gd name="T105" fmla="*/ 570 h 576"/>
                <a:gd name="T106" fmla="*/ 190 w 260"/>
                <a:gd name="T107" fmla="*/ 574 h 576"/>
                <a:gd name="T108" fmla="*/ 84 w 260"/>
                <a:gd name="T109" fmla="*/ 576 h 576"/>
                <a:gd name="T110" fmla="*/ 70 w 260"/>
                <a:gd name="T111" fmla="*/ 574 h 576"/>
                <a:gd name="T112" fmla="*/ 46 w 260"/>
                <a:gd name="T113" fmla="*/ 570 h 576"/>
                <a:gd name="T114" fmla="*/ 30 w 260"/>
                <a:gd name="T115" fmla="*/ 560 h 576"/>
                <a:gd name="T116" fmla="*/ 18 w 260"/>
                <a:gd name="T117" fmla="*/ 546 h 576"/>
                <a:gd name="T118" fmla="*/ 6 w 260"/>
                <a:gd name="T119" fmla="*/ 522 h 576"/>
                <a:gd name="T120" fmla="*/ 0 w 260"/>
                <a:gd name="T121" fmla="*/ 488 h 576"/>
                <a:gd name="T122" fmla="*/ 0 w 260"/>
                <a:gd name="T123" fmla="*/ 37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" h="576">
                  <a:moveTo>
                    <a:pt x="112" y="374"/>
                  </a:moveTo>
                  <a:lnTo>
                    <a:pt x="112" y="482"/>
                  </a:lnTo>
                  <a:lnTo>
                    <a:pt x="112" y="482"/>
                  </a:lnTo>
                  <a:lnTo>
                    <a:pt x="114" y="492"/>
                  </a:lnTo>
                  <a:lnTo>
                    <a:pt x="118" y="498"/>
                  </a:lnTo>
                  <a:lnTo>
                    <a:pt x="124" y="500"/>
                  </a:lnTo>
                  <a:lnTo>
                    <a:pt x="130" y="502"/>
                  </a:lnTo>
                  <a:lnTo>
                    <a:pt x="130" y="502"/>
                  </a:lnTo>
                  <a:lnTo>
                    <a:pt x="138" y="500"/>
                  </a:lnTo>
                  <a:lnTo>
                    <a:pt x="142" y="496"/>
                  </a:lnTo>
                  <a:lnTo>
                    <a:pt x="146" y="490"/>
                  </a:lnTo>
                  <a:lnTo>
                    <a:pt x="148" y="482"/>
                  </a:lnTo>
                  <a:lnTo>
                    <a:pt x="148" y="348"/>
                  </a:lnTo>
                  <a:lnTo>
                    <a:pt x="148" y="348"/>
                  </a:lnTo>
                  <a:lnTo>
                    <a:pt x="146" y="336"/>
                  </a:lnTo>
                  <a:lnTo>
                    <a:pt x="144" y="328"/>
                  </a:lnTo>
                  <a:lnTo>
                    <a:pt x="140" y="322"/>
                  </a:lnTo>
                  <a:lnTo>
                    <a:pt x="136" y="318"/>
                  </a:lnTo>
                  <a:lnTo>
                    <a:pt x="128" y="314"/>
                  </a:lnTo>
                  <a:lnTo>
                    <a:pt x="116" y="312"/>
                  </a:lnTo>
                  <a:lnTo>
                    <a:pt x="102" y="310"/>
                  </a:lnTo>
                  <a:lnTo>
                    <a:pt x="58" y="310"/>
                  </a:lnTo>
                  <a:lnTo>
                    <a:pt x="58" y="248"/>
                  </a:lnTo>
                  <a:lnTo>
                    <a:pt x="104" y="248"/>
                  </a:lnTo>
                  <a:lnTo>
                    <a:pt x="104" y="248"/>
                  </a:lnTo>
                  <a:lnTo>
                    <a:pt x="124" y="246"/>
                  </a:lnTo>
                  <a:lnTo>
                    <a:pt x="132" y="244"/>
                  </a:lnTo>
                  <a:lnTo>
                    <a:pt x="138" y="240"/>
                  </a:lnTo>
                  <a:lnTo>
                    <a:pt x="142" y="234"/>
                  </a:lnTo>
                  <a:lnTo>
                    <a:pt x="146" y="226"/>
                  </a:lnTo>
                  <a:lnTo>
                    <a:pt x="146" y="216"/>
                  </a:lnTo>
                  <a:lnTo>
                    <a:pt x="148" y="204"/>
                  </a:lnTo>
                  <a:lnTo>
                    <a:pt x="148" y="90"/>
                  </a:lnTo>
                  <a:lnTo>
                    <a:pt x="148" y="90"/>
                  </a:lnTo>
                  <a:lnTo>
                    <a:pt x="146" y="84"/>
                  </a:lnTo>
                  <a:lnTo>
                    <a:pt x="142" y="78"/>
                  </a:lnTo>
                  <a:lnTo>
                    <a:pt x="138" y="74"/>
                  </a:lnTo>
                  <a:lnTo>
                    <a:pt x="130" y="72"/>
                  </a:lnTo>
                  <a:lnTo>
                    <a:pt x="130" y="72"/>
                  </a:lnTo>
                  <a:lnTo>
                    <a:pt x="124" y="72"/>
                  </a:lnTo>
                  <a:lnTo>
                    <a:pt x="118" y="76"/>
                  </a:lnTo>
                  <a:lnTo>
                    <a:pt x="114" y="82"/>
                  </a:lnTo>
                  <a:lnTo>
                    <a:pt x="112" y="90"/>
                  </a:lnTo>
                  <a:lnTo>
                    <a:pt x="112" y="184"/>
                  </a:lnTo>
                  <a:lnTo>
                    <a:pt x="0" y="184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86"/>
                  </a:lnTo>
                  <a:lnTo>
                    <a:pt x="2" y="70"/>
                  </a:lnTo>
                  <a:lnTo>
                    <a:pt x="6" y="52"/>
                  </a:lnTo>
                  <a:lnTo>
                    <a:pt x="12" y="36"/>
                  </a:lnTo>
                  <a:lnTo>
                    <a:pt x="18" y="28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0"/>
                  </a:lnTo>
                  <a:lnTo>
                    <a:pt x="46" y="6"/>
                  </a:lnTo>
                  <a:lnTo>
                    <a:pt x="58" y="2"/>
                  </a:lnTo>
                  <a:lnTo>
                    <a:pt x="70" y="0"/>
                  </a:lnTo>
                  <a:lnTo>
                    <a:pt x="84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90" y="0"/>
                  </a:lnTo>
                  <a:lnTo>
                    <a:pt x="202" y="2"/>
                  </a:lnTo>
                  <a:lnTo>
                    <a:pt x="214" y="6"/>
                  </a:lnTo>
                  <a:lnTo>
                    <a:pt x="222" y="10"/>
                  </a:lnTo>
                  <a:lnTo>
                    <a:pt x="230" y="16"/>
                  </a:lnTo>
                  <a:lnTo>
                    <a:pt x="238" y="22"/>
                  </a:lnTo>
                  <a:lnTo>
                    <a:pt x="242" y="28"/>
                  </a:lnTo>
                  <a:lnTo>
                    <a:pt x="248" y="36"/>
                  </a:lnTo>
                  <a:lnTo>
                    <a:pt x="254" y="52"/>
                  </a:lnTo>
                  <a:lnTo>
                    <a:pt x="258" y="70"/>
                  </a:lnTo>
                  <a:lnTo>
                    <a:pt x="260" y="86"/>
                  </a:lnTo>
                  <a:lnTo>
                    <a:pt x="260" y="102"/>
                  </a:lnTo>
                  <a:lnTo>
                    <a:pt x="260" y="194"/>
                  </a:lnTo>
                  <a:lnTo>
                    <a:pt x="260" y="194"/>
                  </a:lnTo>
                  <a:lnTo>
                    <a:pt x="258" y="216"/>
                  </a:lnTo>
                  <a:lnTo>
                    <a:pt x="252" y="234"/>
                  </a:lnTo>
                  <a:lnTo>
                    <a:pt x="244" y="248"/>
                  </a:lnTo>
                  <a:lnTo>
                    <a:pt x="234" y="258"/>
                  </a:lnTo>
                  <a:lnTo>
                    <a:pt x="222" y="266"/>
                  </a:lnTo>
                  <a:lnTo>
                    <a:pt x="210" y="270"/>
                  </a:lnTo>
                  <a:lnTo>
                    <a:pt x="196" y="272"/>
                  </a:lnTo>
                  <a:lnTo>
                    <a:pt x="184" y="272"/>
                  </a:lnTo>
                  <a:lnTo>
                    <a:pt x="184" y="278"/>
                  </a:lnTo>
                  <a:lnTo>
                    <a:pt x="184" y="278"/>
                  </a:lnTo>
                  <a:lnTo>
                    <a:pt x="196" y="280"/>
                  </a:lnTo>
                  <a:lnTo>
                    <a:pt x="208" y="280"/>
                  </a:lnTo>
                  <a:lnTo>
                    <a:pt x="218" y="284"/>
                  </a:lnTo>
                  <a:lnTo>
                    <a:pt x="228" y="288"/>
                  </a:lnTo>
                  <a:lnTo>
                    <a:pt x="234" y="292"/>
                  </a:lnTo>
                  <a:lnTo>
                    <a:pt x="240" y="298"/>
                  </a:lnTo>
                  <a:lnTo>
                    <a:pt x="250" y="310"/>
                  </a:lnTo>
                  <a:lnTo>
                    <a:pt x="256" y="322"/>
                  </a:lnTo>
                  <a:lnTo>
                    <a:pt x="258" y="336"/>
                  </a:lnTo>
                  <a:lnTo>
                    <a:pt x="260" y="358"/>
                  </a:lnTo>
                  <a:lnTo>
                    <a:pt x="260" y="472"/>
                  </a:lnTo>
                  <a:lnTo>
                    <a:pt x="260" y="472"/>
                  </a:lnTo>
                  <a:lnTo>
                    <a:pt x="260" y="488"/>
                  </a:lnTo>
                  <a:lnTo>
                    <a:pt x="258" y="506"/>
                  </a:lnTo>
                  <a:lnTo>
                    <a:pt x="254" y="522"/>
                  </a:lnTo>
                  <a:lnTo>
                    <a:pt x="248" y="540"/>
                  </a:lnTo>
                  <a:lnTo>
                    <a:pt x="242" y="546"/>
                  </a:lnTo>
                  <a:lnTo>
                    <a:pt x="238" y="554"/>
                  </a:lnTo>
                  <a:lnTo>
                    <a:pt x="230" y="560"/>
                  </a:lnTo>
                  <a:lnTo>
                    <a:pt x="222" y="566"/>
                  </a:lnTo>
                  <a:lnTo>
                    <a:pt x="214" y="570"/>
                  </a:lnTo>
                  <a:lnTo>
                    <a:pt x="202" y="572"/>
                  </a:lnTo>
                  <a:lnTo>
                    <a:pt x="190" y="574"/>
                  </a:lnTo>
                  <a:lnTo>
                    <a:pt x="176" y="576"/>
                  </a:lnTo>
                  <a:lnTo>
                    <a:pt x="84" y="576"/>
                  </a:lnTo>
                  <a:lnTo>
                    <a:pt x="84" y="576"/>
                  </a:lnTo>
                  <a:lnTo>
                    <a:pt x="70" y="574"/>
                  </a:lnTo>
                  <a:lnTo>
                    <a:pt x="58" y="572"/>
                  </a:lnTo>
                  <a:lnTo>
                    <a:pt x="46" y="570"/>
                  </a:lnTo>
                  <a:lnTo>
                    <a:pt x="38" y="566"/>
                  </a:lnTo>
                  <a:lnTo>
                    <a:pt x="30" y="560"/>
                  </a:lnTo>
                  <a:lnTo>
                    <a:pt x="22" y="554"/>
                  </a:lnTo>
                  <a:lnTo>
                    <a:pt x="18" y="546"/>
                  </a:lnTo>
                  <a:lnTo>
                    <a:pt x="12" y="540"/>
                  </a:lnTo>
                  <a:lnTo>
                    <a:pt x="6" y="522"/>
                  </a:lnTo>
                  <a:lnTo>
                    <a:pt x="2" y="506"/>
                  </a:lnTo>
                  <a:lnTo>
                    <a:pt x="0" y="488"/>
                  </a:lnTo>
                  <a:lnTo>
                    <a:pt x="0" y="472"/>
                  </a:lnTo>
                  <a:lnTo>
                    <a:pt x="0" y="374"/>
                  </a:lnTo>
                  <a:lnTo>
                    <a:pt x="112" y="3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ltGray">
            <a:xfrm>
              <a:off x="2332" y="1657"/>
              <a:ext cx="258" cy="576"/>
            </a:xfrm>
            <a:custGeom>
              <a:avLst/>
              <a:gdLst>
                <a:gd name="T0" fmla="*/ 0 w 258"/>
                <a:gd name="T1" fmla="*/ 0 h 576"/>
                <a:gd name="T2" fmla="*/ 258 w 258"/>
                <a:gd name="T3" fmla="*/ 0 h 576"/>
                <a:gd name="T4" fmla="*/ 258 w 258"/>
                <a:gd name="T5" fmla="*/ 576 h 576"/>
                <a:gd name="T6" fmla="*/ 154 w 258"/>
                <a:gd name="T7" fmla="*/ 576 h 576"/>
                <a:gd name="T8" fmla="*/ 154 w 258"/>
                <a:gd name="T9" fmla="*/ 72 h 576"/>
                <a:gd name="T10" fmla="*/ 104 w 258"/>
                <a:gd name="T11" fmla="*/ 72 h 576"/>
                <a:gd name="T12" fmla="*/ 104 w 258"/>
                <a:gd name="T13" fmla="*/ 576 h 576"/>
                <a:gd name="T14" fmla="*/ 0 w 258"/>
                <a:gd name="T15" fmla="*/ 576 h 576"/>
                <a:gd name="T16" fmla="*/ 0 w 258"/>
                <a:gd name="T17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576">
                  <a:moveTo>
                    <a:pt x="0" y="0"/>
                  </a:moveTo>
                  <a:lnTo>
                    <a:pt x="258" y="0"/>
                  </a:lnTo>
                  <a:lnTo>
                    <a:pt x="258" y="576"/>
                  </a:lnTo>
                  <a:lnTo>
                    <a:pt x="154" y="576"/>
                  </a:lnTo>
                  <a:lnTo>
                    <a:pt x="154" y="72"/>
                  </a:lnTo>
                  <a:lnTo>
                    <a:pt x="104" y="72"/>
                  </a:lnTo>
                  <a:lnTo>
                    <a:pt x="104" y="576"/>
                  </a:lnTo>
                  <a:lnTo>
                    <a:pt x="0" y="57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ltGray">
            <a:xfrm>
              <a:off x="2670" y="1657"/>
              <a:ext cx="268" cy="576"/>
            </a:xfrm>
            <a:custGeom>
              <a:avLst/>
              <a:gdLst>
                <a:gd name="T0" fmla="*/ 0 w 268"/>
                <a:gd name="T1" fmla="*/ 576 h 576"/>
                <a:gd name="T2" fmla="*/ 112 w 268"/>
                <a:gd name="T3" fmla="*/ 576 h 576"/>
                <a:gd name="T4" fmla="*/ 112 w 268"/>
                <a:gd name="T5" fmla="*/ 380 h 576"/>
                <a:gd name="T6" fmla="*/ 176 w 268"/>
                <a:gd name="T7" fmla="*/ 380 h 576"/>
                <a:gd name="T8" fmla="*/ 176 w 268"/>
                <a:gd name="T9" fmla="*/ 380 h 576"/>
                <a:gd name="T10" fmla="*/ 190 w 268"/>
                <a:gd name="T11" fmla="*/ 380 h 576"/>
                <a:gd name="T12" fmla="*/ 202 w 268"/>
                <a:gd name="T13" fmla="*/ 378 h 576"/>
                <a:gd name="T14" fmla="*/ 214 w 268"/>
                <a:gd name="T15" fmla="*/ 374 h 576"/>
                <a:gd name="T16" fmla="*/ 224 w 268"/>
                <a:gd name="T17" fmla="*/ 370 h 576"/>
                <a:gd name="T18" fmla="*/ 232 w 268"/>
                <a:gd name="T19" fmla="*/ 364 h 576"/>
                <a:gd name="T20" fmla="*/ 240 w 268"/>
                <a:gd name="T21" fmla="*/ 358 h 576"/>
                <a:gd name="T22" fmla="*/ 252 w 268"/>
                <a:gd name="T23" fmla="*/ 344 h 576"/>
                <a:gd name="T24" fmla="*/ 260 w 268"/>
                <a:gd name="T25" fmla="*/ 328 h 576"/>
                <a:gd name="T26" fmla="*/ 264 w 268"/>
                <a:gd name="T27" fmla="*/ 310 h 576"/>
                <a:gd name="T28" fmla="*/ 266 w 268"/>
                <a:gd name="T29" fmla="*/ 294 h 576"/>
                <a:gd name="T30" fmla="*/ 268 w 268"/>
                <a:gd name="T31" fmla="*/ 278 h 576"/>
                <a:gd name="T32" fmla="*/ 268 w 268"/>
                <a:gd name="T33" fmla="*/ 102 h 576"/>
                <a:gd name="T34" fmla="*/ 268 w 268"/>
                <a:gd name="T35" fmla="*/ 102 h 576"/>
                <a:gd name="T36" fmla="*/ 266 w 268"/>
                <a:gd name="T37" fmla="*/ 86 h 576"/>
                <a:gd name="T38" fmla="*/ 264 w 268"/>
                <a:gd name="T39" fmla="*/ 70 h 576"/>
                <a:gd name="T40" fmla="*/ 260 w 268"/>
                <a:gd name="T41" fmla="*/ 52 h 576"/>
                <a:gd name="T42" fmla="*/ 252 w 268"/>
                <a:gd name="T43" fmla="*/ 36 h 576"/>
                <a:gd name="T44" fmla="*/ 240 w 268"/>
                <a:gd name="T45" fmla="*/ 22 h 576"/>
                <a:gd name="T46" fmla="*/ 232 w 268"/>
                <a:gd name="T47" fmla="*/ 16 h 576"/>
                <a:gd name="T48" fmla="*/ 224 w 268"/>
                <a:gd name="T49" fmla="*/ 10 h 576"/>
                <a:gd name="T50" fmla="*/ 214 w 268"/>
                <a:gd name="T51" fmla="*/ 6 h 576"/>
                <a:gd name="T52" fmla="*/ 202 w 268"/>
                <a:gd name="T53" fmla="*/ 2 h 576"/>
                <a:gd name="T54" fmla="*/ 190 w 268"/>
                <a:gd name="T55" fmla="*/ 0 h 576"/>
                <a:gd name="T56" fmla="*/ 176 w 268"/>
                <a:gd name="T57" fmla="*/ 0 h 576"/>
                <a:gd name="T58" fmla="*/ 0 w 268"/>
                <a:gd name="T59" fmla="*/ 0 h 576"/>
                <a:gd name="T60" fmla="*/ 0 w 268"/>
                <a:gd name="T61" fmla="*/ 576 h 576"/>
                <a:gd name="T62" fmla="*/ 112 w 268"/>
                <a:gd name="T63" fmla="*/ 316 h 576"/>
                <a:gd name="T64" fmla="*/ 112 w 268"/>
                <a:gd name="T65" fmla="*/ 72 h 576"/>
                <a:gd name="T66" fmla="*/ 142 w 268"/>
                <a:gd name="T67" fmla="*/ 72 h 576"/>
                <a:gd name="T68" fmla="*/ 142 w 268"/>
                <a:gd name="T69" fmla="*/ 72 h 576"/>
                <a:gd name="T70" fmla="*/ 150 w 268"/>
                <a:gd name="T71" fmla="*/ 74 h 576"/>
                <a:gd name="T72" fmla="*/ 156 w 268"/>
                <a:gd name="T73" fmla="*/ 80 h 576"/>
                <a:gd name="T74" fmla="*/ 162 w 268"/>
                <a:gd name="T75" fmla="*/ 88 h 576"/>
                <a:gd name="T76" fmla="*/ 162 w 268"/>
                <a:gd name="T77" fmla="*/ 100 h 576"/>
                <a:gd name="T78" fmla="*/ 162 w 268"/>
                <a:gd name="T79" fmla="*/ 288 h 576"/>
                <a:gd name="T80" fmla="*/ 162 w 268"/>
                <a:gd name="T81" fmla="*/ 288 h 576"/>
                <a:gd name="T82" fmla="*/ 162 w 268"/>
                <a:gd name="T83" fmla="*/ 300 h 576"/>
                <a:gd name="T84" fmla="*/ 156 w 268"/>
                <a:gd name="T85" fmla="*/ 310 h 576"/>
                <a:gd name="T86" fmla="*/ 150 w 268"/>
                <a:gd name="T87" fmla="*/ 314 h 576"/>
                <a:gd name="T88" fmla="*/ 142 w 268"/>
                <a:gd name="T89" fmla="*/ 316 h 576"/>
                <a:gd name="T90" fmla="*/ 112 w 268"/>
                <a:gd name="T91" fmla="*/ 31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8" h="576">
                  <a:moveTo>
                    <a:pt x="0" y="576"/>
                  </a:moveTo>
                  <a:lnTo>
                    <a:pt x="112" y="576"/>
                  </a:lnTo>
                  <a:lnTo>
                    <a:pt x="112" y="380"/>
                  </a:lnTo>
                  <a:lnTo>
                    <a:pt x="176" y="380"/>
                  </a:lnTo>
                  <a:lnTo>
                    <a:pt x="176" y="380"/>
                  </a:lnTo>
                  <a:lnTo>
                    <a:pt x="190" y="380"/>
                  </a:lnTo>
                  <a:lnTo>
                    <a:pt x="202" y="378"/>
                  </a:lnTo>
                  <a:lnTo>
                    <a:pt x="214" y="374"/>
                  </a:lnTo>
                  <a:lnTo>
                    <a:pt x="224" y="370"/>
                  </a:lnTo>
                  <a:lnTo>
                    <a:pt x="232" y="364"/>
                  </a:lnTo>
                  <a:lnTo>
                    <a:pt x="240" y="358"/>
                  </a:lnTo>
                  <a:lnTo>
                    <a:pt x="252" y="344"/>
                  </a:lnTo>
                  <a:lnTo>
                    <a:pt x="260" y="328"/>
                  </a:lnTo>
                  <a:lnTo>
                    <a:pt x="264" y="310"/>
                  </a:lnTo>
                  <a:lnTo>
                    <a:pt x="266" y="294"/>
                  </a:lnTo>
                  <a:lnTo>
                    <a:pt x="268" y="278"/>
                  </a:lnTo>
                  <a:lnTo>
                    <a:pt x="268" y="102"/>
                  </a:lnTo>
                  <a:lnTo>
                    <a:pt x="268" y="102"/>
                  </a:lnTo>
                  <a:lnTo>
                    <a:pt x="266" y="86"/>
                  </a:lnTo>
                  <a:lnTo>
                    <a:pt x="264" y="70"/>
                  </a:lnTo>
                  <a:lnTo>
                    <a:pt x="260" y="52"/>
                  </a:lnTo>
                  <a:lnTo>
                    <a:pt x="252" y="36"/>
                  </a:lnTo>
                  <a:lnTo>
                    <a:pt x="240" y="22"/>
                  </a:lnTo>
                  <a:lnTo>
                    <a:pt x="232" y="16"/>
                  </a:lnTo>
                  <a:lnTo>
                    <a:pt x="224" y="10"/>
                  </a:lnTo>
                  <a:lnTo>
                    <a:pt x="214" y="6"/>
                  </a:lnTo>
                  <a:lnTo>
                    <a:pt x="202" y="2"/>
                  </a:lnTo>
                  <a:lnTo>
                    <a:pt x="190" y="0"/>
                  </a:lnTo>
                  <a:lnTo>
                    <a:pt x="176" y="0"/>
                  </a:lnTo>
                  <a:lnTo>
                    <a:pt x="0" y="0"/>
                  </a:lnTo>
                  <a:lnTo>
                    <a:pt x="0" y="576"/>
                  </a:lnTo>
                  <a:close/>
                  <a:moveTo>
                    <a:pt x="112" y="316"/>
                  </a:moveTo>
                  <a:lnTo>
                    <a:pt x="112" y="72"/>
                  </a:lnTo>
                  <a:lnTo>
                    <a:pt x="142" y="72"/>
                  </a:lnTo>
                  <a:lnTo>
                    <a:pt x="142" y="72"/>
                  </a:lnTo>
                  <a:lnTo>
                    <a:pt x="150" y="74"/>
                  </a:lnTo>
                  <a:lnTo>
                    <a:pt x="156" y="80"/>
                  </a:lnTo>
                  <a:lnTo>
                    <a:pt x="162" y="88"/>
                  </a:lnTo>
                  <a:lnTo>
                    <a:pt x="162" y="100"/>
                  </a:lnTo>
                  <a:lnTo>
                    <a:pt x="162" y="288"/>
                  </a:lnTo>
                  <a:lnTo>
                    <a:pt x="162" y="288"/>
                  </a:lnTo>
                  <a:lnTo>
                    <a:pt x="162" y="300"/>
                  </a:lnTo>
                  <a:lnTo>
                    <a:pt x="156" y="310"/>
                  </a:lnTo>
                  <a:lnTo>
                    <a:pt x="150" y="314"/>
                  </a:lnTo>
                  <a:lnTo>
                    <a:pt x="142" y="316"/>
                  </a:lnTo>
                  <a:lnTo>
                    <a:pt x="112" y="3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ltGray">
            <a:xfrm>
              <a:off x="3320" y="1657"/>
              <a:ext cx="436" cy="576"/>
            </a:xfrm>
            <a:custGeom>
              <a:avLst/>
              <a:gdLst>
                <a:gd name="T0" fmla="*/ 292 w 436"/>
                <a:gd name="T1" fmla="*/ 0 h 576"/>
                <a:gd name="T2" fmla="*/ 436 w 436"/>
                <a:gd name="T3" fmla="*/ 0 h 576"/>
                <a:gd name="T4" fmla="*/ 436 w 436"/>
                <a:gd name="T5" fmla="*/ 576 h 576"/>
                <a:gd name="T6" fmla="*/ 324 w 436"/>
                <a:gd name="T7" fmla="*/ 576 h 576"/>
                <a:gd name="T8" fmla="*/ 324 w 436"/>
                <a:gd name="T9" fmla="*/ 214 h 576"/>
                <a:gd name="T10" fmla="*/ 320 w 436"/>
                <a:gd name="T11" fmla="*/ 214 h 576"/>
                <a:gd name="T12" fmla="*/ 262 w 436"/>
                <a:gd name="T13" fmla="*/ 576 h 576"/>
                <a:gd name="T14" fmla="*/ 174 w 436"/>
                <a:gd name="T15" fmla="*/ 576 h 576"/>
                <a:gd name="T16" fmla="*/ 116 w 436"/>
                <a:gd name="T17" fmla="*/ 214 h 576"/>
                <a:gd name="T18" fmla="*/ 112 w 436"/>
                <a:gd name="T19" fmla="*/ 214 h 576"/>
                <a:gd name="T20" fmla="*/ 112 w 436"/>
                <a:gd name="T21" fmla="*/ 576 h 576"/>
                <a:gd name="T22" fmla="*/ 0 w 436"/>
                <a:gd name="T23" fmla="*/ 576 h 576"/>
                <a:gd name="T24" fmla="*/ 0 w 436"/>
                <a:gd name="T25" fmla="*/ 0 h 576"/>
                <a:gd name="T26" fmla="*/ 146 w 436"/>
                <a:gd name="T27" fmla="*/ 0 h 576"/>
                <a:gd name="T28" fmla="*/ 218 w 436"/>
                <a:gd name="T29" fmla="*/ 404 h 576"/>
                <a:gd name="T30" fmla="*/ 292 w 436"/>
                <a:gd name="T31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6" h="576">
                  <a:moveTo>
                    <a:pt x="292" y="0"/>
                  </a:moveTo>
                  <a:lnTo>
                    <a:pt x="436" y="0"/>
                  </a:lnTo>
                  <a:lnTo>
                    <a:pt x="436" y="576"/>
                  </a:lnTo>
                  <a:lnTo>
                    <a:pt x="324" y="576"/>
                  </a:lnTo>
                  <a:lnTo>
                    <a:pt x="324" y="214"/>
                  </a:lnTo>
                  <a:lnTo>
                    <a:pt x="320" y="214"/>
                  </a:lnTo>
                  <a:lnTo>
                    <a:pt x="262" y="576"/>
                  </a:lnTo>
                  <a:lnTo>
                    <a:pt x="174" y="576"/>
                  </a:lnTo>
                  <a:lnTo>
                    <a:pt x="116" y="214"/>
                  </a:lnTo>
                  <a:lnTo>
                    <a:pt x="112" y="214"/>
                  </a:lnTo>
                  <a:lnTo>
                    <a:pt x="112" y="576"/>
                  </a:lnTo>
                  <a:lnTo>
                    <a:pt x="0" y="576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218" y="404"/>
                  </a:lnTo>
                  <a:lnTo>
                    <a:pt x="2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ltGray">
            <a:xfrm>
              <a:off x="900" y="1159"/>
              <a:ext cx="330" cy="1042"/>
            </a:xfrm>
            <a:custGeom>
              <a:avLst/>
              <a:gdLst>
                <a:gd name="T0" fmla="*/ 288 w 330"/>
                <a:gd name="T1" fmla="*/ 600 h 1042"/>
                <a:gd name="T2" fmla="*/ 272 w 330"/>
                <a:gd name="T3" fmla="*/ 714 h 1042"/>
                <a:gd name="T4" fmla="*/ 270 w 330"/>
                <a:gd name="T5" fmla="*/ 604 h 1042"/>
                <a:gd name="T6" fmla="*/ 254 w 330"/>
                <a:gd name="T7" fmla="*/ 490 h 1042"/>
                <a:gd name="T8" fmla="*/ 216 w 330"/>
                <a:gd name="T9" fmla="*/ 364 h 1042"/>
                <a:gd name="T10" fmla="*/ 176 w 330"/>
                <a:gd name="T11" fmla="*/ 272 h 1042"/>
                <a:gd name="T12" fmla="*/ 152 w 330"/>
                <a:gd name="T13" fmla="*/ 272 h 1042"/>
                <a:gd name="T14" fmla="*/ 92 w 330"/>
                <a:gd name="T15" fmla="*/ 422 h 1042"/>
                <a:gd name="T16" fmla="*/ 74 w 330"/>
                <a:gd name="T17" fmla="*/ 490 h 1042"/>
                <a:gd name="T18" fmla="*/ 56 w 330"/>
                <a:gd name="T19" fmla="*/ 624 h 1042"/>
                <a:gd name="T20" fmla="*/ 54 w 330"/>
                <a:gd name="T21" fmla="*/ 716 h 1042"/>
                <a:gd name="T22" fmla="*/ 40 w 330"/>
                <a:gd name="T23" fmla="*/ 568 h 1042"/>
                <a:gd name="T24" fmla="*/ 40 w 330"/>
                <a:gd name="T25" fmla="*/ 498 h 1042"/>
                <a:gd name="T26" fmla="*/ 52 w 330"/>
                <a:gd name="T27" fmla="*/ 382 h 1042"/>
                <a:gd name="T28" fmla="*/ 72 w 330"/>
                <a:gd name="T29" fmla="*/ 298 h 1042"/>
                <a:gd name="T30" fmla="*/ 128 w 330"/>
                <a:gd name="T31" fmla="*/ 148 h 1042"/>
                <a:gd name="T32" fmla="*/ 164 w 330"/>
                <a:gd name="T33" fmla="*/ 80 h 1042"/>
                <a:gd name="T34" fmla="*/ 216 w 330"/>
                <a:gd name="T35" fmla="*/ 186 h 1042"/>
                <a:gd name="T36" fmla="*/ 256 w 330"/>
                <a:gd name="T37" fmla="*/ 296 h 1042"/>
                <a:gd name="T38" fmla="*/ 274 w 330"/>
                <a:gd name="T39" fmla="*/ 372 h 1042"/>
                <a:gd name="T40" fmla="*/ 290 w 330"/>
                <a:gd name="T41" fmla="*/ 506 h 1042"/>
                <a:gd name="T42" fmla="*/ 164 w 330"/>
                <a:gd name="T43" fmla="*/ 1004 h 1042"/>
                <a:gd name="T44" fmla="*/ 134 w 330"/>
                <a:gd name="T45" fmla="*/ 932 h 1042"/>
                <a:gd name="T46" fmla="*/ 120 w 330"/>
                <a:gd name="T47" fmla="*/ 848 h 1042"/>
                <a:gd name="T48" fmla="*/ 118 w 330"/>
                <a:gd name="T49" fmla="*/ 780 h 1042"/>
                <a:gd name="T50" fmla="*/ 136 w 330"/>
                <a:gd name="T51" fmla="*/ 692 h 1042"/>
                <a:gd name="T52" fmla="*/ 164 w 330"/>
                <a:gd name="T53" fmla="*/ 626 h 1042"/>
                <a:gd name="T54" fmla="*/ 182 w 330"/>
                <a:gd name="T55" fmla="*/ 666 h 1042"/>
                <a:gd name="T56" fmla="*/ 202 w 330"/>
                <a:gd name="T57" fmla="*/ 740 h 1042"/>
                <a:gd name="T58" fmla="*/ 210 w 330"/>
                <a:gd name="T59" fmla="*/ 806 h 1042"/>
                <a:gd name="T60" fmla="*/ 202 w 330"/>
                <a:gd name="T61" fmla="*/ 900 h 1042"/>
                <a:gd name="T62" fmla="*/ 180 w 330"/>
                <a:gd name="T63" fmla="*/ 972 h 1042"/>
                <a:gd name="T64" fmla="*/ 300 w 330"/>
                <a:gd name="T65" fmla="*/ 296 h 1042"/>
                <a:gd name="T66" fmla="*/ 266 w 330"/>
                <a:gd name="T67" fmla="*/ 188 h 1042"/>
                <a:gd name="T68" fmla="*/ 204 w 330"/>
                <a:gd name="T69" fmla="*/ 62 h 1042"/>
                <a:gd name="T70" fmla="*/ 164 w 330"/>
                <a:gd name="T71" fmla="*/ 0 h 1042"/>
                <a:gd name="T72" fmla="*/ 88 w 330"/>
                <a:gd name="T73" fmla="*/ 132 h 1042"/>
                <a:gd name="T74" fmla="*/ 38 w 330"/>
                <a:gd name="T75" fmla="*/ 260 h 1042"/>
                <a:gd name="T76" fmla="*/ 14 w 330"/>
                <a:gd name="T77" fmla="*/ 358 h 1042"/>
                <a:gd name="T78" fmla="*/ 0 w 330"/>
                <a:gd name="T79" fmla="*/ 500 h 1042"/>
                <a:gd name="T80" fmla="*/ 6 w 330"/>
                <a:gd name="T81" fmla="*/ 634 h 1042"/>
                <a:gd name="T82" fmla="*/ 22 w 330"/>
                <a:gd name="T83" fmla="*/ 722 h 1042"/>
                <a:gd name="T84" fmla="*/ 62 w 330"/>
                <a:gd name="T85" fmla="*/ 854 h 1042"/>
                <a:gd name="T86" fmla="*/ 94 w 330"/>
                <a:gd name="T87" fmla="*/ 924 h 1042"/>
                <a:gd name="T88" fmla="*/ 164 w 330"/>
                <a:gd name="T89" fmla="*/ 1042 h 1042"/>
                <a:gd name="T90" fmla="*/ 202 w 330"/>
                <a:gd name="T91" fmla="*/ 986 h 1042"/>
                <a:gd name="T92" fmla="*/ 268 w 330"/>
                <a:gd name="T93" fmla="*/ 846 h 1042"/>
                <a:gd name="T94" fmla="*/ 306 w 330"/>
                <a:gd name="T95" fmla="*/ 722 h 1042"/>
                <a:gd name="T96" fmla="*/ 320 w 330"/>
                <a:gd name="T97" fmla="*/ 652 h 1042"/>
                <a:gd name="T98" fmla="*/ 330 w 330"/>
                <a:gd name="T99" fmla="*/ 532 h 1042"/>
                <a:gd name="T100" fmla="*/ 320 w 330"/>
                <a:gd name="T101" fmla="*/ 40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0" h="1042">
                  <a:moveTo>
                    <a:pt x="290" y="556"/>
                  </a:moveTo>
                  <a:lnTo>
                    <a:pt x="290" y="556"/>
                  </a:lnTo>
                  <a:lnTo>
                    <a:pt x="288" y="600"/>
                  </a:lnTo>
                  <a:lnTo>
                    <a:pt x="284" y="642"/>
                  </a:lnTo>
                  <a:lnTo>
                    <a:pt x="278" y="682"/>
                  </a:lnTo>
                  <a:lnTo>
                    <a:pt x="272" y="714"/>
                  </a:lnTo>
                  <a:lnTo>
                    <a:pt x="272" y="714"/>
                  </a:lnTo>
                  <a:lnTo>
                    <a:pt x="272" y="662"/>
                  </a:lnTo>
                  <a:lnTo>
                    <a:pt x="270" y="604"/>
                  </a:lnTo>
                  <a:lnTo>
                    <a:pt x="262" y="546"/>
                  </a:lnTo>
                  <a:lnTo>
                    <a:pt x="254" y="490"/>
                  </a:lnTo>
                  <a:lnTo>
                    <a:pt x="254" y="490"/>
                  </a:lnTo>
                  <a:lnTo>
                    <a:pt x="246" y="462"/>
                  </a:lnTo>
                  <a:lnTo>
                    <a:pt x="238" y="430"/>
                  </a:lnTo>
                  <a:lnTo>
                    <a:pt x="216" y="364"/>
                  </a:lnTo>
                  <a:lnTo>
                    <a:pt x="202" y="332"/>
                  </a:lnTo>
                  <a:lnTo>
                    <a:pt x="190" y="300"/>
                  </a:lnTo>
                  <a:lnTo>
                    <a:pt x="176" y="272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52" y="272"/>
                  </a:lnTo>
                  <a:lnTo>
                    <a:pt x="140" y="296"/>
                  </a:lnTo>
                  <a:lnTo>
                    <a:pt x="114" y="356"/>
                  </a:lnTo>
                  <a:lnTo>
                    <a:pt x="92" y="422"/>
                  </a:lnTo>
                  <a:lnTo>
                    <a:pt x="82" y="456"/>
                  </a:lnTo>
                  <a:lnTo>
                    <a:pt x="74" y="490"/>
                  </a:lnTo>
                  <a:lnTo>
                    <a:pt x="74" y="490"/>
                  </a:lnTo>
                  <a:lnTo>
                    <a:pt x="68" y="524"/>
                  </a:lnTo>
                  <a:lnTo>
                    <a:pt x="64" y="558"/>
                  </a:lnTo>
                  <a:lnTo>
                    <a:pt x="56" y="624"/>
                  </a:lnTo>
                  <a:lnTo>
                    <a:pt x="54" y="678"/>
                  </a:lnTo>
                  <a:lnTo>
                    <a:pt x="54" y="716"/>
                  </a:lnTo>
                  <a:lnTo>
                    <a:pt x="54" y="716"/>
                  </a:lnTo>
                  <a:lnTo>
                    <a:pt x="50" y="684"/>
                  </a:lnTo>
                  <a:lnTo>
                    <a:pt x="44" y="632"/>
                  </a:lnTo>
                  <a:lnTo>
                    <a:pt x="40" y="568"/>
                  </a:lnTo>
                  <a:lnTo>
                    <a:pt x="38" y="532"/>
                  </a:lnTo>
                  <a:lnTo>
                    <a:pt x="40" y="498"/>
                  </a:lnTo>
                  <a:lnTo>
                    <a:pt x="40" y="498"/>
                  </a:lnTo>
                  <a:lnTo>
                    <a:pt x="42" y="468"/>
                  </a:lnTo>
                  <a:lnTo>
                    <a:pt x="44" y="438"/>
                  </a:lnTo>
                  <a:lnTo>
                    <a:pt x="52" y="382"/>
                  </a:lnTo>
                  <a:lnTo>
                    <a:pt x="62" y="334"/>
                  </a:lnTo>
                  <a:lnTo>
                    <a:pt x="72" y="298"/>
                  </a:lnTo>
                  <a:lnTo>
                    <a:pt x="72" y="298"/>
                  </a:lnTo>
                  <a:lnTo>
                    <a:pt x="86" y="254"/>
                  </a:lnTo>
                  <a:lnTo>
                    <a:pt x="102" y="214"/>
                  </a:lnTo>
                  <a:lnTo>
                    <a:pt x="128" y="148"/>
                  </a:lnTo>
                  <a:lnTo>
                    <a:pt x="150" y="102"/>
                  </a:lnTo>
                  <a:lnTo>
                    <a:pt x="164" y="80"/>
                  </a:lnTo>
                  <a:lnTo>
                    <a:pt x="164" y="80"/>
                  </a:lnTo>
                  <a:lnTo>
                    <a:pt x="178" y="106"/>
                  </a:lnTo>
                  <a:lnTo>
                    <a:pt x="202" y="154"/>
                  </a:lnTo>
                  <a:lnTo>
                    <a:pt x="216" y="186"/>
                  </a:lnTo>
                  <a:lnTo>
                    <a:pt x="230" y="220"/>
                  </a:lnTo>
                  <a:lnTo>
                    <a:pt x="244" y="258"/>
                  </a:lnTo>
                  <a:lnTo>
                    <a:pt x="256" y="296"/>
                  </a:lnTo>
                  <a:lnTo>
                    <a:pt x="256" y="296"/>
                  </a:lnTo>
                  <a:lnTo>
                    <a:pt x="266" y="334"/>
                  </a:lnTo>
                  <a:lnTo>
                    <a:pt x="274" y="372"/>
                  </a:lnTo>
                  <a:lnTo>
                    <a:pt x="280" y="408"/>
                  </a:lnTo>
                  <a:lnTo>
                    <a:pt x="284" y="442"/>
                  </a:lnTo>
                  <a:lnTo>
                    <a:pt x="290" y="506"/>
                  </a:lnTo>
                  <a:lnTo>
                    <a:pt x="290" y="556"/>
                  </a:lnTo>
                  <a:close/>
                  <a:moveTo>
                    <a:pt x="164" y="1004"/>
                  </a:moveTo>
                  <a:lnTo>
                    <a:pt x="164" y="1004"/>
                  </a:lnTo>
                  <a:lnTo>
                    <a:pt x="150" y="974"/>
                  </a:lnTo>
                  <a:lnTo>
                    <a:pt x="142" y="954"/>
                  </a:lnTo>
                  <a:lnTo>
                    <a:pt x="134" y="932"/>
                  </a:lnTo>
                  <a:lnTo>
                    <a:pt x="128" y="908"/>
                  </a:lnTo>
                  <a:lnTo>
                    <a:pt x="122" y="880"/>
                  </a:lnTo>
                  <a:lnTo>
                    <a:pt x="120" y="848"/>
                  </a:lnTo>
                  <a:lnTo>
                    <a:pt x="116" y="814"/>
                  </a:lnTo>
                  <a:lnTo>
                    <a:pt x="116" y="814"/>
                  </a:lnTo>
                  <a:lnTo>
                    <a:pt x="118" y="780"/>
                  </a:lnTo>
                  <a:lnTo>
                    <a:pt x="122" y="748"/>
                  </a:lnTo>
                  <a:lnTo>
                    <a:pt x="128" y="718"/>
                  </a:lnTo>
                  <a:lnTo>
                    <a:pt x="136" y="692"/>
                  </a:lnTo>
                  <a:lnTo>
                    <a:pt x="144" y="670"/>
                  </a:lnTo>
                  <a:lnTo>
                    <a:pt x="152" y="650"/>
                  </a:lnTo>
                  <a:lnTo>
                    <a:pt x="164" y="626"/>
                  </a:lnTo>
                  <a:lnTo>
                    <a:pt x="164" y="626"/>
                  </a:lnTo>
                  <a:lnTo>
                    <a:pt x="176" y="648"/>
                  </a:lnTo>
                  <a:lnTo>
                    <a:pt x="182" y="666"/>
                  </a:lnTo>
                  <a:lnTo>
                    <a:pt x="190" y="688"/>
                  </a:lnTo>
                  <a:lnTo>
                    <a:pt x="196" y="712"/>
                  </a:lnTo>
                  <a:lnTo>
                    <a:pt x="202" y="740"/>
                  </a:lnTo>
                  <a:lnTo>
                    <a:pt x="208" y="772"/>
                  </a:lnTo>
                  <a:lnTo>
                    <a:pt x="210" y="806"/>
                  </a:lnTo>
                  <a:lnTo>
                    <a:pt x="210" y="806"/>
                  </a:lnTo>
                  <a:lnTo>
                    <a:pt x="210" y="840"/>
                  </a:lnTo>
                  <a:lnTo>
                    <a:pt x="206" y="870"/>
                  </a:lnTo>
                  <a:lnTo>
                    <a:pt x="202" y="900"/>
                  </a:lnTo>
                  <a:lnTo>
                    <a:pt x="194" y="926"/>
                  </a:lnTo>
                  <a:lnTo>
                    <a:pt x="188" y="950"/>
                  </a:lnTo>
                  <a:lnTo>
                    <a:pt x="180" y="972"/>
                  </a:lnTo>
                  <a:lnTo>
                    <a:pt x="164" y="1004"/>
                  </a:lnTo>
                  <a:close/>
                  <a:moveTo>
                    <a:pt x="300" y="296"/>
                  </a:moveTo>
                  <a:lnTo>
                    <a:pt x="300" y="296"/>
                  </a:lnTo>
                  <a:lnTo>
                    <a:pt x="292" y="268"/>
                  </a:lnTo>
                  <a:lnTo>
                    <a:pt x="284" y="242"/>
                  </a:lnTo>
                  <a:lnTo>
                    <a:pt x="266" y="188"/>
                  </a:lnTo>
                  <a:lnTo>
                    <a:pt x="244" y="140"/>
                  </a:lnTo>
                  <a:lnTo>
                    <a:pt x="224" y="98"/>
                  </a:lnTo>
                  <a:lnTo>
                    <a:pt x="204" y="62"/>
                  </a:lnTo>
                  <a:lnTo>
                    <a:pt x="186" y="32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42" y="34"/>
                  </a:lnTo>
                  <a:lnTo>
                    <a:pt x="108" y="94"/>
                  </a:lnTo>
                  <a:lnTo>
                    <a:pt x="88" y="132"/>
                  </a:lnTo>
                  <a:lnTo>
                    <a:pt x="70" y="172"/>
                  </a:lnTo>
                  <a:lnTo>
                    <a:pt x="54" y="214"/>
                  </a:lnTo>
                  <a:lnTo>
                    <a:pt x="38" y="260"/>
                  </a:lnTo>
                  <a:lnTo>
                    <a:pt x="38" y="260"/>
                  </a:lnTo>
                  <a:lnTo>
                    <a:pt x="24" y="310"/>
                  </a:lnTo>
                  <a:lnTo>
                    <a:pt x="14" y="358"/>
                  </a:lnTo>
                  <a:lnTo>
                    <a:pt x="8" y="406"/>
                  </a:lnTo>
                  <a:lnTo>
                    <a:pt x="2" y="454"/>
                  </a:lnTo>
                  <a:lnTo>
                    <a:pt x="0" y="500"/>
                  </a:lnTo>
                  <a:lnTo>
                    <a:pt x="0" y="546"/>
                  </a:lnTo>
                  <a:lnTo>
                    <a:pt x="2" y="590"/>
                  </a:lnTo>
                  <a:lnTo>
                    <a:pt x="6" y="634"/>
                  </a:lnTo>
                  <a:lnTo>
                    <a:pt x="6" y="634"/>
                  </a:lnTo>
                  <a:lnTo>
                    <a:pt x="14" y="680"/>
                  </a:lnTo>
                  <a:lnTo>
                    <a:pt x="22" y="722"/>
                  </a:lnTo>
                  <a:lnTo>
                    <a:pt x="32" y="762"/>
                  </a:lnTo>
                  <a:lnTo>
                    <a:pt x="44" y="800"/>
                  </a:lnTo>
                  <a:lnTo>
                    <a:pt x="62" y="854"/>
                  </a:lnTo>
                  <a:lnTo>
                    <a:pt x="70" y="876"/>
                  </a:lnTo>
                  <a:lnTo>
                    <a:pt x="70" y="876"/>
                  </a:lnTo>
                  <a:lnTo>
                    <a:pt x="94" y="924"/>
                  </a:lnTo>
                  <a:lnTo>
                    <a:pt x="118" y="970"/>
                  </a:lnTo>
                  <a:lnTo>
                    <a:pt x="142" y="1010"/>
                  </a:lnTo>
                  <a:lnTo>
                    <a:pt x="164" y="1042"/>
                  </a:lnTo>
                  <a:lnTo>
                    <a:pt x="164" y="1042"/>
                  </a:lnTo>
                  <a:lnTo>
                    <a:pt x="182" y="1018"/>
                  </a:lnTo>
                  <a:lnTo>
                    <a:pt x="202" y="986"/>
                  </a:lnTo>
                  <a:lnTo>
                    <a:pt x="224" y="946"/>
                  </a:lnTo>
                  <a:lnTo>
                    <a:pt x="246" y="900"/>
                  </a:lnTo>
                  <a:lnTo>
                    <a:pt x="268" y="846"/>
                  </a:lnTo>
                  <a:lnTo>
                    <a:pt x="288" y="786"/>
                  </a:lnTo>
                  <a:lnTo>
                    <a:pt x="298" y="754"/>
                  </a:lnTo>
                  <a:lnTo>
                    <a:pt x="306" y="722"/>
                  </a:lnTo>
                  <a:lnTo>
                    <a:pt x="314" y="686"/>
                  </a:lnTo>
                  <a:lnTo>
                    <a:pt x="320" y="652"/>
                  </a:lnTo>
                  <a:lnTo>
                    <a:pt x="320" y="652"/>
                  </a:lnTo>
                  <a:lnTo>
                    <a:pt x="324" y="612"/>
                  </a:lnTo>
                  <a:lnTo>
                    <a:pt x="328" y="572"/>
                  </a:lnTo>
                  <a:lnTo>
                    <a:pt x="330" y="532"/>
                  </a:lnTo>
                  <a:lnTo>
                    <a:pt x="328" y="492"/>
                  </a:lnTo>
                  <a:lnTo>
                    <a:pt x="326" y="448"/>
                  </a:lnTo>
                  <a:lnTo>
                    <a:pt x="320" y="402"/>
                  </a:lnTo>
                  <a:lnTo>
                    <a:pt x="312" y="352"/>
                  </a:lnTo>
                  <a:lnTo>
                    <a:pt x="300" y="2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ltGray">
            <a:xfrm>
              <a:off x="264" y="1659"/>
              <a:ext cx="1008" cy="1150"/>
            </a:xfrm>
            <a:custGeom>
              <a:avLst/>
              <a:gdLst>
                <a:gd name="T0" fmla="*/ 584 w 1008"/>
                <a:gd name="T1" fmla="*/ 754 h 1150"/>
                <a:gd name="T2" fmla="*/ 610 w 1008"/>
                <a:gd name="T3" fmla="*/ 734 h 1150"/>
                <a:gd name="T4" fmla="*/ 654 w 1008"/>
                <a:gd name="T5" fmla="*/ 714 h 1150"/>
                <a:gd name="T6" fmla="*/ 700 w 1008"/>
                <a:gd name="T7" fmla="*/ 706 h 1150"/>
                <a:gd name="T8" fmla="*/ 746 w 1008"/>
                <a:gd name="T9" fmla="*/ 714 h 1150"/>
                <a:gd name="T10" fmla="*/ 790 w 1008"/>
                <a:gd name="T11" fmla="*/ 734 h 1150"/>
                <a:gd name="T12" fmla="*/ 816 w 1008"/>
                <a:gd name="T13" fmla="*/ 754 h 1150"/>
                <a:gd name="T14" fmla="*/ 844 w 1008"/>
                <a:gd name="T15" fmla="*/ 792 h 1150"/>
                <a:gd name="T16" fmla="*/ 860 w 1008"/>
                <a:gd name="T17" fmla="*/ 838 h 1150"/>
                <a:gd name="T18" fmla="*/ 862 w 1008"/>
                <a:gd name="T19" fmla="*/ 884 h 1150"/>
                <a:gd name="T20" fmla="*/ 852 w 1008"/>
                <a:gd name="T21" fmla="*/ 928 h 1150"/>
                <a:gd name="T22" fmla="*/ 826 w 1008"/>
                <a:gd name="T23" fmla="*/ 970 h 1150"/>
                <a:gd name="T24" fmla="*/ 814 w 1008"/>
                <a:gd name="T25" fmla="*/ 984 h 1150"/>
                <a:gd name="T26" fmla="*/ 762 w 1008"/>
                <a:gd name="T27" fmla="*/ 1024 h 1150"/>
                <a:gd name="T28" fmla="*/ 676 w 1008"/>
                <a:gd name="T29" fmla="*/ 1064 h 1150"/>
                <a:gd name="T30" fmla="*/ 584 w 1008"/>
                <a:gd name="T31" fmla="*/ 1078 h 1150"/>
                <a:gd name="T32" fmla="*/ 520 w 1008"/>
                <a:gd name="T33" fmla="*/ 1072 h 1150"/>
                <a:gd name="T34" fmla="*/ 432 w 1008"/>
                <a:gd name="T35" fmla="*/ 1040 h 1150"/>
                <a:gd name="T36" fmla="*/ 352 w 1008"/>
                <a:gd name="T37" fmla="*/ 984 h 1150"/>
                <a:gd name="T38" fmla="*/ 314 w 1008"/>
                <a:gd name="T39" fmla="*/ 940 h 1150"/>
                <a:gd name="T40" fmla="*/ 276 w 1008"/>
                <a:gd name="T41" fmla="*/ 864 h 1150"/>
                <a:gd name="T42" fmla="*/ 258 w 1008"/>
                <a:gd name="T43" fmla="*/ 784 h 1150"/>
                <a:gd name="T44" fmla="*/ 260 w 1008"/>
                <a:gd name="T45" fmla="*/ 702 h 1150"/>
                <a:gd name="T46" fmla="*/ 284 w 1008"/>
                <a:gd name="T47" fmla="*/ 624 h 1150"/>
                <a:gd name="T48" fmla="*/ 312 w 1008"/>
                <a:gd name="T49" fmla="*/ 576 h 1150"/>
                <a:gd name="T50" fmla="*/ 352 w 1008"/>
                <a:gd name="T51" fmla="*/ 528 h 1150"/>
                <a:gd name="T52" fmla="*/ 432 w 1008"/>
                <a:gd name="T53" fmla="*/ 470 h 1150"/>
                <a:gd name="T54" fmla="*/ 520 w 1008"/>
                <a:gd name="T55" fmla="*/ 438 h 1150"/>
                <a:gd name="T56" fmla="*/ 584 w 1008"/>
                <a:gd name="T57" fmla="*/ 0 h 1150"/>
                <a:gd name="T58" fmla="*/ 524 w 1008"/>
                <a:gd name="T59" fmla="*/ 4 h 1150"/>
                <a:gd name="T60" fmla="*/ 438 w 1008"/>
                <a:gd name="T61" fmla="*/ 20 h 1150"/>
                <a:gd name="T62" fmla="*/ 356 w 1008"/>
                <a:gd name="T63" fmla="*/ 46 h 1150"/>
                <a:gd name="T64" fmla="*/ 282 w 1008"/>
                <a:gd name="T65" fmla="*/ 84 h 1150"/>
                <a:gd name="T66" fmla="*/ 212 w 1008"/>
                <a:gd name="T67" fmla="*/ 132 h 1150"/>
                <a:gd name="T68" fmla="*/ 152 w 1008"/>
                <a:gd name="T69" fmla="*/ 190 h 1150"/>
                <a:gd name="T70" fmla="*/ 100 w 1008"/>
                <a:gd name="T71" fmla="*/ 254 h 1150"/>
                <a:gd name="T72" fmla="*/ 58 w 1008"/>
                <a:gd name="T73" fmla="*/ 326 h 1150"/>
                <a:gd name="T74" fmla="*/ 26 w 1008"/>
                <a:gd name="T75" fmla="*/ 404 h 1150"/>
                <a:gd name="T76" fmla="*/ 6 w 1008"/>
                <a:gd name="T77" fmla="*/ 488 h 1150"/>
                <a:gd name="T78" fmla="*/ 0 w 1008"/>
                <a:gd name="T79" fmla="*/ 576 h 1150"/>
                <a:gd name="T80" fmla="*/ 4 w 1008"/>
                <a:gd name="T81" fmla="*/ 634 h 1150"/>
                <a:gd name="T82" fmla="*/ 18 w 1008"/>
                <a:gd name="T83" fmla="*/ 718 h 1150"/>
                <a:gd name="T84" fmla="*/ 46 w 1008"/>
                <a:gd name="T85" fmla="*/ 798 h 1150"/>
                <a:gd name="T86" fmla="*/ 84 w 1008"/>
                <a:gd name="T87" fmla="*/ 872 h 1150"/>
                <a:gd name="T88" fmla="*/ 134 w 1008"/>
                <a:gd name="T89" fmla="*/ 940 h 1150"/>
                <a:gd name="T90" fmla="*/ 192 w 1008"/>
                <a:gd name="T91" fmla="*/ 1000 h 1150"/>
                <a:gd name="T92" fmla="*/ 258 w 1008"/>
                <a:gd name="T93" fmla="*/ 1052 h 1150"/>
                <a:gd name="T94" fmla="*/ 330 w 1008"/>
                <a:gd name="T95" fmla="*/ 1092 h 1150"/>
                <a:gd name="T96" fmla="*/ 410 w 1008"/>
                <a:gd name="T97" fmla="*/ 1124 h 1150"/>
                <a:gd name="T98" fmla="*/ 494 w 1008"/>
                <a:gd name="T99" fmla="*/ 1142 h 1150"/>
                <a:gd name="T100" fmla="*/ 584 w 1008"/>
                <a:gd name="T101" fmla="*/ 1150 h 1150"/>
                <a:gd name="T102" fmla="*/ 646 w 1008"/>
                <a:gd name="T103" fmla="*/ 1146 h 1150"/>
                <a:gd name="T104" fmla="*/ 734 w 1008"/>
                <a:gd name="T105" fmla="*/ 1130 h 1150"/>
                <a:gd name="T106" fmla="*/ 818 w 1008"/>
                <a:gd name="T107" fmla="*/ 1100 h 1150"/>
                <a:gd name="T108" fmla="*/ 896 w 1008"/>
                <a:gd name="T109" fmla="*/ 1060 h 1150"/>
                <a:gd name="T110" fmla="*/ 966 w 1008"/>
                <a:gd name="T111" fmla="*/ 1008 h 1150"/>
                <a:gd name="T112" fmla="*/ 1008 w 1008"/>
                <a:gd name="T113" fmla="*/ 57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8" h="1150">
                  <a:moveTo>
                    <a:pt x="584" y="574"/>
                  </a:moveTo>
                  <a:lnTo>
                    <a:pt x="584" y="754"/>
                  </a:lnTo>
                  <a:lnTo>
                    <a:pt x="584" y="754"/>
                  </a:lnTo>
                  <a:lnTo>
                    <a:pt x="584" y="754"/>
                  </a:lnTo>
                  <a:lnTo>
                    <a:pt x="596" y="742"/>
                  </a:lnTo>
                  <a:lnTo>
                    <a:pt x="610" y="734"/>
                  </a:lnTo>
                  <a:lnTo>
                    <a:pt x="624" y="726"/>
                  </a:lnTo>
                  <a:lnTo>
                    <a:pt x="638" y="718"/>
                  </a:lnTo>
                  <a:lnTo>
                    <a:pt x="654" y="714"/>
                  </a:lnTo>
                  <a:lnTo>
                    <a:pt x="668" y="710"/>
                  </a:lnTo>
                  <a:lnTo>
                    <a:pt x="684" y="708"/>
                  </a:lnTo>
                  <a:lnTo>
                    <a:pt x="700" y="706"/>
                  </a:lnTo>
                  <a:lnTo>
                    <a:pt x="716" y="708"/>
                  </a:lnTo>
                  <a:lnTo>
                    <a:pt x="732" y="710"/>
                  </a:lnTo>
                  <a:lnTo>
                    <a:pt x="746" y="714"/>
                  </a:lnTo>
                  <a:lnTo>
                    <a:pt x="762" y="718"/>
                  </a:lnTo>
                  <a:lnTo>
                    <a:pt x="776" y="726"/>
                  </a:lnTo>
                  <a:lnTo>
                    <a:pt x="790" y="734"/>
                  </a:lnTo>
                  <a:lnTo>
                    <a:pt x="804" y="742"/>
                  </a:lnTo>
                  <a:lnTo>
                    <a:pt x="816" y="754"/>
                  </a:lnTo>
                  <a:lnTo>
                    <a:pt x="816" y="754"/>
                  </a:lnTo>
                  <a:lnTo>
                    <a:pt x="826" y="766"/>
                  </a:lnTo>
                  <a:lnTo>
                    <a:pt x="836" y="780"/>
                  </a:lnTo>
                  <a:lnTo>
                    <a:pt x="844" y="792"/>
                  </a:lnTo>
                  <a:lnTo>
                    <a:pt x="852" y="808"/>
                  </a:lnTo>
                  <a:lnTo>
                    <a:pt x="856" y="822"/>
                  </a:lnTo>
                  <a:lnTo>
                    <a:pt x="860" y="838"/>
                  </a:lnTo>
                  <a:lnTo>
                    <a:pt x="862" y="852"/>
                  </a:lnTo>
                  <a:lnTo>
                    <a:pt x="864" y="868"/>
                  </a:lnTo>
                  <a:lnTo>
                    <a:pt x="862" y="884"/>
                  </a:lnTo>
                  <a:lnTo>
                    <a:pt x="860" y="898"/>
                  </a:lnTo>
                  <a:lnTo>
                    <a:pt x="856" y="914"/>
                  </a:lnTo>
                  <a:lnTo>
                    <a:pt x="852" y="928"/>
                  </a:lnTo>
                  <a:lnTo>
                    <a:pt x="844" y="944"/>
                  </a:lnTo>
                  <a:lnTo>
                    <a:pt x="836" y="956"/>
                  </a:lnTo>
                  <a:lnTo>
                    <a:pt x="826" y="970"/>
                  </a:lnTo>
                  <a:lnTo>
                    <a:pt x="816" y="982"/>
                  </a:lnTo>
                  <a:lnTo>
                    <a:pt x="814" y="982"/>
                  </a:lnTo>
                  <a:lnTo>
                    <a:pt x="814" y="984"/>
                  </a:lnTo>
                  <a:lnTo>
                    <a:pt x="814" y="984"/>
                  </a:lnTo>
                  <a:lnTo>
                    <a:pt x="790" y="1006"/>
                  </a:lnTo>
                  <a:lnTo>
                    <a:pt x="762" y="1024"/>
                  </a:lnTo>
                  <a:lnTo>
                    <a:pt x="734" y="1040"/>
                  </a:lnTo>
                  <a:lnTo>
                    <a:pt x="706" y="1054"/>
                  </a:lnTo>
                  <a:lnTo>
                    <a:pt x="676" y="1064"/>
                  </a:lnTo>
                  <a:lnTo>
                    <a:pt x="646" y="1072"/>
                  </a:lnTo>
                  <a:lnTo>
                    <a:pt x="614" y="1076"/>
                  </a:lnTo>
                  <a:lnTo>
                    <a:pt x="584" y="1078"/>
                  </a:lnTo>
                  <a:lnTo>
                    <a:pt x="584" y="1078"/>
                  </a:lnTo>
                  <a:lnTo>
                    <a:pt x="552" y="1076"/>
                  </a:lnTo>
                  <a:lnTo>
                    <a:pt x="520" y="1072"/>
                  </a:lnTo>
                  <a:lnTo>
                    <a:pt x="490" y="1064"/>
                  </a:lnTo>
                  <a:lnTo>
                    <a:pt x="460" y="1054"/>
                  </a:lnTo>
                  <a:lnTo>
                    <a:pt x="432" y="1040"/>
                  </a:lnTo>
                  <a:lnTo>
                    <a:pt x="404" y="1024"/>
                  </a:lnTo>
                  <a:lnTo>
                    <a:pt x="376" y="1006"/>
                  </a:lnTo>
                  <a:lnTo>
                    <a:pt x="352" y="984"/>
                  </a:lnTo>
                  <a:lnTo>
                    <a:pt x="352" y="984"/>
                  </a:lnTo>
                  <a:lnTo>
                    <a:pt x="332" y="962"/>
                  </a:lnTo>
                  <a:lnTo>
                    <a:pt x="314" y="940"/>
                  </a:lnTo>
                  <a:lnTo>
                    <a:pt x="298" y="916"/>
                  </a:lnTo>
                  <a:lnTo>
                    <a:pt x="286" y="890"/>
                  </a:lnTo>
                  <a:lnTo>
                    <a:pt x="276" y="864"/>
                  </a:lnTo>
                  <a:lnTo>
                    <a:pt x="266" y="838"/>
                  </a:lnTo>
                  <a:lnTo>
                    <a:pt x="260" y="812"/>
                  </a:lnTo>
                  <a:lnTo>
                    <a:pt x="258" y="784"/>
                  </a:lnTo>
                  <a:lnTo>
                    <a:pt x="256" y="758"/>
                  </a:lnTo>
                  <a:lnTo>
                    <a:pt x="256" y="730"/>
                  </a:lnTo>
                  <a:lnTo>
                    <a:pt x="260" y="702"/>
                  </a:lnTo>
                  <a:lnTo>
                    <a:pt x="266" y="676"/>
                  </a:lnTo>
                  <a:lnTo>
                    <a:pt x="274" y="650"/>
                  </a:lnTo>
                  <a:lnTo>
                    <a:pt x="284" y="624"/>
                  </a:lnTo>
                  <a:lnTo>
                    <a:pt x="296" y="600"/>
                  </a:lnTo>
                  <a:lnTo>
                    <a:pt x="312" y="576"/>
                  </a:lnTo>
                  <a:lnTo>
                    <a:pt x="312" y="576"/>
                  </a:lnTo>
                  <a:lnTo>
                    <a:pt x="330" y="550"/>
                  </a:lnTo>
                  <a:lnTo>
                    <a:pt x="352" y="528"/>
                  </a:lnTo>
                  <a:lnTo>
                    <a:pt x="352" y="528"/>
                  </a:lnTo>
                  <a:lnTo>
                    <a:pt x="376" y="506"/>
                  </a:lnTo>
                  <a:lnTo>
                    <a:pt x="404" y="486"/>
                  </a:lnTo>
                  <a:lnTo>
                    <a:pt x="432" y="470"/>
                  </a:lnTo>
                  <a:lnTo>
                    <a:pt x="460" y="456"/>
                  </a:lnTo>
                  <a:lnTo>
                    <a:pt x="490" y="446"/>
                  </a:lnTo>
                  <a:lnTo>
                    <a:pt x="520" y="438"/>
                  </a:lnTo>
                  <a:lnTo>
                    <a:pt x="552" y="434"/>
                  </a:lnTo>
                  <a:lnTo>
                    <a:pt x="584" y="432"/>
                  </a:lnTo>
                  <a:lnTo>
                    <a:pt x="584" y="0"/>
                  </a:lnTo>
                  <a:lnTo>
                    <a:pt x="584" y="0"/>
                  </a:lnTo>
                  <a:lnTo>
                    <a:pt x="554" y="2"/>
                  </a:lnTo>
                  <a:lnTo>
                    <a:pt x="524" y="4"/>
                  </a:lnTo>
                  <a:lnTo>
                    <a:pt x="494" y="8"/>
                  </a:lnTo>
                  <a:lnTo>
                    <a:pt x="466" y="12"/>
                  </a:lnTo>
                  <a:lnTo>
                    <a:pt x="438" y="20"/>
                  </a:lnTo>
                  <a:lnTo>
                    <a:pt x="410" y="26"/>
                  </a:lnTo>
                  <a:lnTo>
                    <a:pt x="382" y="36"/>
                  </a:lnTo>
                  <a:lnTo>
                    <a:pt x="356" y="46"/>
                  </a:lnTo>
                  <a:lnTo>
                    <a:pt x="330" y="58"/>
                  </a:lnTo>
                  <a:lnTo>
                    <a:pt x="306" y="70"/>
                  </a:lnTo>
                  <a:lnTo>
                    <a:pt x="282" y="84"/>
                  </a:lnTo>
                  <a:lnTo>
                    <a:pt x="258" y="100"/>
                  </a:lnTo>
                  <a:lnTo>
                    <a:pt x="234" y="116"/>
                  </a:lnTo>
                  <a:lnTo>
                    <a:pt x="212" y="132"/>
                  </a:lnTo>
                  <a:lnTo>
                    <a:pt x="192" y="150"/>
                  </a:lnTo>
                  <a:lnTo>
                    <a:pt x="172" y="170"/>
                  </a:lnTo>
                  <a:lnTo>
                    <a:pt x="152" y="190"/>
                  </a:lnTo>
                  <a:lnTo>
                    <a:pt x="134" y="210"/>
                  </a:lnTo>
                  <a:lnTo>
                    <a:pt x="116" y="232"/>
                  </a:lnTo>
                  <a:lnTo>
                    <a:pt x="100" y="254"/>
                  </a:lnTo>
                  <a:lnTo>
                    <a:pt x="84" y="278"/>
                  </a:lnTo>
                  <a:lnTo>
                    <a:pt x="70" y="302"/>
                  </a:lnTo>
                  <a:lnTo>
                    <a:pt x="58" y="326"/>
                  </a:lnTo>
                  <a:lnTo>
                    <a:pt x="46" y="352"/>
                  </a:lnTo>
                  <a:lnTo>
                    <a:pt x="36" y="378"/>
                  </a:lnTo>
                  <a:lnTo>
                    <a:pt x="26" y="404"/>
                  </a:lnTo>
                  <a:lnTo>
                    <a:pt x="18" y="432"/>
                  </a:lnTo>
                  <a:lnTo>
                    <a:pt x="12" y="460"/>
                  </a:lnTo>
                  <a:lnTo>
                    <a:pt x="6" y="488"/>
                  </a:lnTo>
                  <a:lnTo>
                    <a:pt x="4" y="516"/>
                  </a:lnTo>
                  <a:lnTo>
                    <a:pt x="2" y="546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2" y="604"/>
                  </a:lnTo>
                  <a:lnTo>
                    <a:pt x="4" y="634"/>
                  </a:lnTo>
                  <a:lnTo>
                    <a:pt x="6" y="662"/>
                  </a:lnTo>
                  <a:lnTo>
                    <a:pt x="12" y="690"/>
                  </a:lnTo>
                  <a:lnTo>
                    <a:pt x="18" y="718"/>
                  </a:lnTo>
                  <a:lnTo>
                    <a:pt x="26" y="746"/>
                  </a:lnTo>
                  <a:lnTo>
                    <a:pt x="36" y="772"/>
                  </a:lnTo>
                  <a:lnTo>
                    <a:pt x="46" y="798"/>
                  </a:lnTo>
                  <a:lnTo>
                    <a:pt x="58" y="824"/>
                  </a:lnTo>
                  <a:lnTo>
                    <a:pt x="70" y="848"/>
                  </a:lnTo>
                  <a:lnTo>
                    <a:pt x="84" y="872"/>
                  </a:lnTo>
                  <a:lnTo>
                    <a:pt x="100" y="896"/>
                  </a:lnTo>
                  <a:lnTo>
                    <a:pt x="116" y="918"/>
                  </a:lnTo>
                  <a:lnTo>
                    <a:pt x="134" y="940"/>
                  </a:lnTo>
                  <a:lnTo>
                    <a:pt x="152" y="962"/>
                  </a:lnTo>
                  <a:lnTo>
                    <a:pt x="172" y="982"/>
                  </a:lnTo>
                  <a:lnTo>
                    <a:pt x="192" y="1000"/>
                  </a:lnTo>
                  <a:lnTo>
                    <a:pt x="212" y="1018"/>
                  </a:lnTo>
                  <a:lnTo>
                    <a:pt x="234" y="1036"/>
                  </a:lnTo>
                  <a:lnTo>
                    <a:pt x="258" y="1052"/>
                  </a:lnTo>
                  <a:lnTo>
                    <a:pt x="282" y="1066"/>
                  </a:lnTo>
                  <a:lnTo>
                    <a:pt x="306" y="1080"/>
                  </a:lnTo>
                  <a:lnTo>
                    <a:pt x="330" y="1092"/>
                  </a:lnTo>
                  <a:lnTo>
                    <a:pt x="356" y="1104"/>
                  </a:lnTo>
                  <a:lnTo>
                    <a:pt x="382" y="1114"/>
                  </a:lnTo>
                  <a:lnTo>
                    <a:pt x="410" y="1124"/>
                  </a:lnTo>
                  <a:lnTo>
                    <a:pt x="438" y="1132"/>
                  </a:lnTo>
                  <a:lnTo>
                    <a:pt x="466" y="1138"/>
                  </a:lnTo>
                  <a:lnTo>
                    <a:pt x="494" y="1142"/>
                  </a:lnTo>
                  <a:lnTo>
                    <a:pt x="524" y="1146"/>
                  </a:lnTo>
                  <a:lnTo>
                    <a:pt x="554" y="1148"/>
                  </a:lnTo>
                  <a:lnTo>
                    <a:pt x="584" y="1150"/>
                  </a:lnTo>
                  <a:lnTo>
                    <a:pt x="584" y="1150"/>
                  </a:lnTo>
                  <a:lnTo>
                    <a:pt x="614" y="1148"/>
                  </a:lnTo>
                  <a:lnTo>
                    <a:pt x="646" y="1146"/>
                  </a:lnTo>
                  <a:lnTo>
                    <a:pt x="676" y="1142"/>
                  </a:lnTo>
                  <a:lnTo>
                    <a:pt x="706" y="1136"/>
                  </a:lnTo>
                  <a:lnTo>
                    <a:pt x="734" y="1130"/>
                  </a:lnTo>
                  <a:lnTo>
                    <a:pt x="764" y="1122"/>
                  </a:lnTo>
                  <a:lnTo>
                    <a:pt x="792" y="1112"/>
                  </a:lnTo>
                  <a:lnTo>
                    <a:pt x="818" y="1100"/>
                  </a:lnTo>
                  <a:lnTo>
                    <a:pt x="846" y="1088"/>
                  </a:lnTo>
                  <a:lnTo>
                    <a:pt x="872" y="1074"/>
                  </a:lnTo>
                  <a:lnTo>
                    <a:pt x="896" y="1060"/>
                  </a:lnTo>
                  <a:lnTo>
                    <a:pt x="920" y="1044"/>
                  </a:lnTo>
                  <a:lnTo>
                    <a:pt x="944" y="1026"/>
                  </a:lnTo>
                  <a:lnTo>
                    <a:pt x="966" y="1008"/>
                  </a:lnTo>
                  <a:lnTo>
                    <a:pt x="988" y="988"/>
                  </a:lnTo>
                  <a:lnTo>
                    <a:pt x="1008" y="968"/>
                  </a:lnTo>
                  <a:lnTo>
                    <a:pt x="1008" y="574"/>
                  </a:lnTo>
                  <a:lnTo>
                    <a:pt x="584" y="5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2" name="Freeform 20"/>
            <p:cNvSpPr>
              <a:spLocks noEditPoints="1"/>
            </p:cNvSpPr>
            <p:nvPr/>
          </p:nvSpPr>
          <p:spPr bwMode="ltGray">
            <a:xfrm>
              <a:off x="1428" y="2425"/>
              <a:ext cx="2328" cy="384"/>
            </a:xfrm>
            <a:custGeom>
              <a:avLst/>
              <a:gdLst>
                <a:gd name="T0" fmla="*/ 2222 w 2328"/>
                <a:gd name="T1" fmla="*/ 266 h 384"/>
                <a:gd name="T2" fmla="*/ 2204 w 2328"/>
                <a:gd name="T3" fmla="*/ 300 h 384"/>
                <a:gd name="T4" fmla="*/ 2156 w 2328"/>
                <a:gd name="T5" fmla="*/ 312 h 384"/>
                <a:gd name="T6" fmla="*/ 2076 w 2328"/>
                <a:gd name="T7" fmla="*/ 62 h 384"/>
                <a:gd name="T8" fmla="*/ 2144 w 2328"/>
                <a:gd name="T9" fmla="*/ 158 h 384"/>
                <a:gd name="T10" fmla="*/ 2182 w 2328"/>
                <a:gd name="T11" fmla="*/ 162 h 384"/>
                <a:gd name="T12" fmla="*/ 2214 w 2328"/>
                <a:gd name="T13" fmla="*/ 180 h 384"/>
                <a:gd name="T14" fmla="*/ 2224 w 2328"/>
                <a:gd name="T15" fmla="*/ 222 h 384"/>
                <a:gd name="T16" fmla="*/ 1686 w 2328"/>
                <a:gd name="T17" fmla="*/ 108 h 384"/>
                <a:gd name="T18" fmla="*/ 1630 w 2328"/>
                <a:gd name="T19" fmla="*/ 108 h 384"/>
                <a:gd name="T20" fmla="*/ 1732 w 2328"/>
                <a:gd name="T21" fmla="*/ 62 h 384"/>
                <a:gd name="T22" fmla="*/ 1278 w 2328"/>
                <a:gd name="T23" fmla="*/ 222 h 384"/>
                <a:gd name="T24" fmla="*/ 1266 w 2328"/>
                <a:gd name="T25" fmla="*/ 266 h 384"/>
                <a:gd name="T26" fmla="*/ 1230 w 2328"/>
                <a:gd name="T27" fmla="*/ 284 h 384"/>
                <a:gd name="T28" fmla="*/ 1194 w 2328"/>
                <a:gd name="T29" fmla="*/ 312 h 384"/>
                <a:gd name="T30" fmla="*/ 1136 w 2328"/>
                <a:gd name="T31" fmla="*/ 286 h 384"/>
                <a:gd name="T32" fmla="*/ 1084 w 2328"/>
                <a:gd name="T33" fmla="*/ 280 h 384"/>
                <a:gd name="T34" fmla="*/ 1056 w 2328"/>
                <a:gd name="T35" fmla="*/ 254 h 384"/>
                <a:gd name="T36" fmla="*/ 1052 w 2328"/>
                <a:gd name="T37" fmla="*/ 144 h 384"/>
                <a:gd name="T38" fmla="*/ 1056 w 2328"/>
                <a:gd name="T39" fmla="*/ 112 h 384"/>
                <a:gd name="T40" fmla="*/ 1082 w 2328"/>
                <a:gd name="T41" fmla="*/ 88 h 384"/>
                <a:gd name="T42" fmla="*/ 1136 w 2328"/>
                <a:gd name="T43" fmla="*/ 80 h 384"/>
                <a:gd name="T44" fmla="*/ 1194 w 2328"/>
                <a:gd name="T45" fmla="*/ 80 h 384"/>
                <a:gd name="T46" fmla="*/ 1232 w 2328"/>
                <a:gd name="T47" fmla="*/ 84 h 384"/>
                <a:gd name="T48" fmla="*/ 1266 w 2328"/>
                <a:gd name="T49" fmla="*/ 102 h 384"/>
                <a:gd name="T50" fmla="*/ 1278 w 2328"/>
                <a:gd name="T51" fmla="*/ 144 h 384"/>
                <a:gd name="T52" fmla="*/ 662 w 2328"/>
                <a:gd name="T53" fmla="*/ 108 h 384"/>
                <a:gd name="T54" fmla="*/ 734 w 2328"/>
                <a:gd name="T55" fmla="*/ 206 h 384"/>
                <a:gd name="T56" fmla="*/ 742 w 2328"/>
                <a:gd name="T57" fmla="*/ 264 h 384"/>
                <a:gd name="T58" fmla="*/ 600 w 2328"/>
                <a:gd name="T59" fmla="*/ 62 h 384"/>
                <a:gd name="T60" fmla="*/ 252 w 2328"/>
                <a:gd name="T61" fmla="*/ 312 h 384"/>
                <a:gd name="T62" fmla="*/ 164 w 2328"/>
                <a:gd name="T63" fmla="*/ 202 h 384"/>
                <a:gd name="T64" fmla="*/ 104 w 2328"/>
                <a:gd name="T65" fmla="*/ 62 h 384"/>
                <a:gd name="T66" fmla="*/ 194 w 2328"/>
                <a:gd name="T67" fmla="*/ 158 h 384"/>
                <a:gd name="T68" fmla="*/ 252 w 2328"/>
                <a:gd name="T69" fmla="*/ 312 h 384"/>
                <a:gd name="T70" fmla="*/ 0 w 2328"/>
                <a:gd name="T71" fmla="*/ 384 h 384"/>
                <a:gd name="T72" fmla="*/ 1108 w 2328"/>
                <a:gd name="T73" fmla="*/ 142 h 384"/>
                <a:gd name="T74" fmla="*/ 1110 w 2328"/>
                <a:gd name="T75" fmla="*/ 232 h 384"/>
                <a:gd name="T76" fmla="*/ 1126 w 2328"/>
                <a:gd name="T77" fmla="*/ 240 h 384"/>
                <a:gd name="T78" fmla="*/ 1126 w 2328"/>
                <a:gd name="T79" fmla="*/ 124 h 384"/>
                <a:gd name="T80" fmla="*/ 1112 w 2328"/>
                <a:gd name="T81" fmla="*/ 128 h 384"/>
                <a:gd name="T82" fmla="*/ 1202 w 2328"/>
                <a:gd name="T83" fmla="*/ 124 h 384"/>
                <a:gd name="T84" fmla="*/ 1202 w 2328"/>
                <a:gd name="T85" fmla="*/ 240 h 384"/>
                <a:gd name="T86" fmla="*/ 1216 w 2328"/>
                <a:gd name="T87" fmla="*/ 238 h 384"/>
                <a:gd name="T88" fmla="*/ 1220 w 2328"/>
                <a:gd name="T89" fmla="*/ 142 h 384"/>
                <a:gd name="T90" fmla="*/ 1216 w 2328"/>
                <a:gd name="T91" fmla="*/ 128 h 384"/>
                <a:gd name="T92" fmla="*/ 2148 w 2328"/>
                <a:gd name="T93" fmla="*/ 202 h 384"/>
                <a:gd name="T94" fmla="*/ 2148 w 2328"/>
                <a:gd name="T95" fmla="*/ 268 h 384"/>
                <a:gd name="T96" fmla="*/ 2162 w 2328"/>
                <a:gd name="T97" fmla="*/ 264 h 384"/>
                <a:gd name="T98" fmla="*/ 2166 w 2328"/>
                <a:gd name="T99" fmla="*/ 220 h 384"/>
                <a:gd name="T100" fmla="*/ 2162 w 2328"/>
                <a:gd name="T101" fmla="*/ 20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28" h="384">
                  <a:moveTo>
                    <a:pt x="2224" y="248"/>
                  </a:moveTo>
                  <a:lnTo>
                    <a:pt x="2224" y="248"/>
                  </a:lnTo>
                  <a:lnTo>
                    <a:pt x="2222" y="266"/>
                  </a:lnTo>
                  <a:lnTo>
                    <a:pt x="2220" y="280"/>
                  </a:lnTo>
                  <a:lnTo>
                    <a:pt x="2212" y="292"/>
                  </a:lnTo>
                  <a:lnTo>
                    <a:pt x="2204" y="300"/>
                  </a:lnTo>
                  <a:lnTo>
                    <a:pt x="2192" y="306"/>
                  </a:lnTo>
                  <a:lnTo>
                    <a:pt x="2176" y="310"/>
                  </a:lnTo>
                  <a:lnTo>
                    <a:pt x="2156" y="312"/>
                  </a:lnTo>
                  <a:lnTo>
                    <a:pt x="2134" y="312"/>
                  </a:lnTo>
                  <a:lnTo>
                    <a:pt x="2076" y="312"/>
                  </a:lnTo>
                  <a:lnTo>
                    <a:pt x="2076" y="62"/>
                  </a:lnTo>
                  <a:lnTo>
                    <a:pt x="2134" y="62"/>
                  </a:lnTo>
                  <a:lnTo>
                    <a:pt x="2134" y="158"/>
                  </a:lnTo>
                  <a:lnTo>
                    <a:pt x="2144" y="158"/>
                  </a:lnTo>
                  <a:lnTo>
                    <a:pt x="2144" y="158"/>
                  </a:lnTo>
                  <a:lnTo>
                    <a:pt x="2164" y="158"/>
                  </a:lnTo>
                  <a:lnTo>
                    <a:pt x="2182" y="162"/>
                  </a:lnTo>
                  <a:lnTo>
                    <a:pt x="2196" y="166"/>
                  </a:lnTo>
                  <a:lnTo>
                    <a:pt x="2206" y="172"/>
                  </a:lnTo>
                  <a:lnTo>
                    <a:pt x="2214" y="180"/>
                  </a:lnTo>
                  <a:lnTo>
                    <a:pt x="2220" y="190"/>
                  </a:lnTo>
                  <a:lnTo>
                    <a:pt x="2224" y="204"/>
                  </a:lnTo>
                  <a:lnTo>
                    <a:pt x="2224" y="222"/>
                  </a:lnTo>
                  <a:lnTo>
                    <a:pt x="2224" y="248"/>
                  </a:lnTo>
                  <a:close/>
                  <a:moveTo>
                    <a:pt x="1732" y="108"/>
                  </a:moveTo>
                  <a:lnTo>
                    <a:pt x="1686" y="108"/>
                  </a:lnTo>
                  <a:lnTo>
                    <a:pt x="1686" y="312"/>
                  </a:lnTo>
                  <a:lnTo>
                    <a:pt x="1630" y="312"/>
                  </a:lnTo>
                  <a:lnTo>
                    <a:pt x="1630" y="108"/>
                  </a:lnTo>
                  <a:lnTo>
                    <a:pt x="1582" y="108"/>
                  </a:lnTo>
                  <a:lnTo>
                    <a:pt x="1582" y="62"/>
                  </a:lnTo>
                  <a:lnTo>
                    <a:pt x="1732" y="62"/>
                  </a:lnTo>
                  <a:lnTo>
                    <a:pt x="1732" y="108"/>
                  </a:lnTo>
                  <a:close/>
                  <a:moveTo>
                    <a:pt x="1278" y="222"/>
                  </a:moveTo>
                  <a:lnTo>
                    <a:pt x="1278" y="222"/>
                  </a:lnTo>
                  <a:lnTo>
                    <a:pt x="1276" y="240"/>
                  </a:lnTo>
                  <a:lnTo>
                    <a:pt x="1272" y="254"/>
                  </a:lnTo>
                  <a:lnTo>
                    <a:pt x="1266" y="266"/>
                  </a:lnTo>
                  <a:lnTo>
                    <a:pt x="1258" y="274"/>
                  </a:lnTo>
                  <a:lnTo>
                    <a:pt x="1246" y="280"/>
                  </a:lnTo>
                  <a:lnTo>
                    <a:pt x="1230" y="284"/>
                  </a:lnTo>
                  <a:lnTo>
                    <a:pt x="1214" y="286"/>
                  </a:lnTo>
                  <a:lnTo>
                    <a:pt x="1194" y="286"/>
                  </a:lnTo>
                  <a:lnTo>
                    <a:pt x="1194" y="312"/>
                  </a:lnTo>
                  <a:lnTo>
                    <a:pt x="1136" y="312"/>
                  </a:lnTo>
                  <a:lnTo>
                    <a:pt x="1136" y="286"/>
                  </a:lnTo>
                  <a:lnTo>
                    <a:pt x="1136" y="286"/>
                  </a:lnTo>
                  <a:lnTo>
                    <a:pt x="1116" y="286"/>
                  </a:lnTo>
                  <a:lnTo>
                    <a:pt x="1098" y="284"/>
                  </a:lnTo>
                  <a:lnTo>
                    <a:pt x="1084" y="280"/>
                  </a:lnTo>
                  <a:lnTo>
                    <a:pt x="1072" y="274"/>
                  </a:lnTo>
                  <a:lnTo>
                    <a:pt x="1062" y="266"/>
                  </a:lnTo>
                  <a:lnTo>
                    <a:pt x="1056" y="254"/>
                  </a:lnTo>
                  <a:lnTo>
                    <a:pt x="1052" y="240"/>
                  </a:lnTo>
                  <a:lnTo>
                    <a:pt x="1052" y="222"/>
                  </a:lnTo>
                  <a:lnTo>
                    <a:pt x="1052" y="144"/>
                  </a:lnTo>
                  <a:lnTo>
                    <a:pt x="1052" y="144"/>
                  </a:lnTo>
                  <a:lnTo>
                    <a:pt x="1052" y="128"/>
                  </a:lnTo>
                  <a:lnTo>
                    <a:pt x="1056" y="112"/>
                  </a:lnTo>
                  <a:lnTo>
                    <a:pt x="1062" y="102"/>
                  </a:lnTo>
                  <a:lnTo>
                    <a:pt x="1072" y="94"/>
                  </a:lnTo>
                  <a:lnTo>
                    <a:pt x="1082" y="88"/>
                  </a:lnTo>
                  <a:lnTo>
                    <a:pt x="1098" y="84"/>
                  </a:lnTo>
                  <a:lnTo>
                    <a:pt x="1116" y="82"/>
                  </a:lnTo>
                  <a:lnTo>
                    <a:pt x="1136" y="80"/>
                  </a:lnTo>
                  <a:lnTo>
                    <a:pt x="1136" y="62"/>
                  </a:lnTo>
                  <a:lnTo>
                    <a:pt x="1194" y="62"/>
                  </a:lnTo>
                  <a:lnTo>
                    <a:pt x="1194" y="80"/>
                  </a:lnTo>
                  <a:lnTo>
                    <a:pt x="1194" y="80"/>
                  </a:lnTo>
                  <a:lnTo>
                    <a:pt x="1214" y="82"/>
                  </a:lnTo>
                  <a:lnTo>
                    <a:pt x="1232" y="84"/>
                  </a:lnTo>
                  <a:lnTo>
                    <a:pt x="1246" y="88"/>
                  </a:lnTo>
                  <a:lnTo>
                    <a:pt x="1258" y="94"/>
                  </a:lnTo>
                  <a:lnTo>
                    <a:pt x="1266" y="102"/>
                  </a:lnTo>
                  <a:lnTo>
                    <a:pt x="1272" y="112"/>
                  </a:lnTo>
                  <a:lnTo>
                    <a:pt x="1276" y="128"/>
                  </a:lnTo>
                  <a:lnTo>
                    <a:pt x="1278" y="144"/>
                  </a:lnTo>
                  <a:lnTo>
                    <a:pt x="1278" y="222"/>
                  </a:lnTo>
                  <a:close/>
                  <a:moveTo>
                    <a:pt x="742" y="108"/>
                  </a:moveTo>
                  <a:lnTo>
                    <a:pt x="662" y="108"/>
                  </a:lnTo>
                  <a:lnTo>
                    <a:pt x="662" y="158"/>
                  </a:lnTo>
                  <a:lnTo>
                    <a:pt x="734" y="158"/>
                  </a:lnTo>
                  <a:lnTo>
                    <a:pt x="734" y="206"/>
                  </a:lnTo>
                  <a:lnTo>
                    <a:pt x="662" y="206"/>
                  </a:lnTo>
                  <a:lnTo>
                    <a:pt x="662" y="264"/>
                  </a:lnTo>
                  <a:lnTo>
                    <a:pt x="742" y="264"/>
                  </a:lnTo>
                  <a:lnTo>
                    <a:pt x="742" y="312"/>
                  </a:lnTo>
                  <a:lnTo>
                    <a:pt x="600" y="312"/>
                  </a:lnTo>
                  <a:lnTo>
                    <a:pt x="600" y="62"/>
                  </a:lnTo>
                  <a:lnTo>
                    <a:pt x="742" y="62"/>
                  </a:lnTo>
                  <a:lnTo>
                    <a:pt x="742" y="108"/>
                  </a:lnTo>
                  <a:close/>
                  <a:moveTo>
                    <a:pt x="252" y="312"/>
                  </a:moveTo>
                  <a:lnTo>
                    <a:pt x="194" y="312"/>
                  </a:lnTo>
                  <a:lnTo>
                    <a:pt x="194" y="202"/>
                  </a:lnTo>
                  <a:lnTo>
                    <a:pt x="164" y="202"/>
                  </a:lnTo>
                  <a:lnTo>
                    <a:pt x="164" y="312"/>
                  </a:lnTo>
                  <a:lnTo>
                    <a:pt x="104" y="312"/>
                  </a:lnTo>
                  <a:lnTo>
                    <a:pt x="104" y="62"/>
                  </a:lnTo>
                  <a:lnTo>
                    <a:pt x="164" y="62"/>
                  </a:lnTo>
                  <a:lnTo>
                    <a:pt x="164" y="158"/>
                  </a:lnTo>
                  <a:lnTo>
                    <a:pt x="194" y="158"/>
                  </a:lnTo>
                  <a:lnTo>
                    <a:pt x="194" y="62"/>
                  </a:lnTo>
                  <a:lnTo>
                    <a:pt x="252" y="62"/>
                  </a:lnTo>
                  <a:lnTo>
                    <a:pt x="252" y="312"/>
                  </a:lnTo>
                  <a:close/>
                  <a:moveTo>
                    <a:pt x="2328" y="0"/>
                  </a:moveTo>
                  <a:lnTo>
                    <a:pt x="0" y="0"/>
                  </a:lnTo>
                  <a:lnTo>
                    <a:pt x="0" y="384"/>
                  </a:lnTo>
                  <a:lnTo>
                    <a:pt x="2328" y="384"/>
                  </a:lnTo>
                  <a:lnTo>
                    <a:pt x="2328" y="0"/>
                  </a:lnTo>
                  <a:close/>
                  <a:moveTo>
                    <a:pt x="1108" y="142"/>
                  </a:moveTo>
                  <a:lnTo>
                    <a:pt x="1108" y="224"/>
                  </a:lnTo>
                  <a:lnTo>
                    <a:pt x="1108" y="224"/>
                  </a:lnTo>
                  <a:lnTo>
                    <a:pt x="1110" y="232"/>
                  </a:lnTo>
                  <a:lnTo>
                    <a:pt x="1112" y="238"/>
                  </a:lnTo>
                  <a:lnTo>
                    <a:pt x="1118" y="240"/>
                  </a:lnTo>
                  <a:lnTo>
                    <a:pt x="1126" y="240"/>
                  </a:lnTo>
                  <a:lnTo>
                    <a:pt x="1136" y="240"/>
                  </a:lnTo>
                  <a:lnTo>
                    <a:pt x="1136" y="124"/>
                  </a:lnTo>
                  <a:lnTo>
                    <a:pt x="1126" y="124"/>
                  </a:lnTo>
                  <a:lnTo>
                    <a:pt x="1126" y="124"/>
                  </a:lnTo>
                  <a:lnTo>
                    <a:pt x="1118" y="126"/>
                  </a:lnTo>
                  <a:lnTo>
                    <a:pt x="1112" y="128"/>
                  </a:lnTo>
                  <a:lnTo>
                    <a:pt x="1110" y="134"/>
                  </a:lnTo>
                  <a:lnTo>
                    <a:pt x="1108" y="142"/>
                  </a:lnTo>
                  <a:close/>
                  <a:moveTo>
                    <a:pt x="1202" y="124"/>
                  </a:moveTo>
                  <a:lnTo>
                    <a:pt x="1194" y="124"/>
                  </a:lnTo>
                  <a:lnTo>
                    <a:pt x="1194" y="240"/>
                  </a:lnTo>
                  <a:lnTo>
                    <a:pt x="1202" y="240"/>
                  </a:lnTo>
                  <a:lnTo>
                    <a:pt x="1202" y="240"/>
                  </a:lnTo>
                  <a:lnTo>
                    <a:pt x="1210" y="240"/>
                  </a:lnTo>
                  <a:lnTo>
                    <a:pt x="1216" y="238"/>
                  </a:lnTo>
                  <a:lnTo>
                    <a:pt x="1220" y="232"/>
                  </a:lnTo>
                  <a:lnTo>
                    <a:pt x="1220" y="222"/>
                  </a:lnTo>
                  <a:lnTo>
                    <a:pt x="1220" y="142"/>
                  </a:lnTo>
                  <a:lnTo>
                    <a:pt x="1220" y="142"/>
                  </a:lnTo>
                  <a:lnTo>
                    <a:pt x="1220" y="134"/>
                  </a:lnTo>
                  <a:lnTo>
                    <a:pt x="1216" y="128"/>
                  </a:lnTo>
                  <a:lnTo>
                    <a:pt x="1210" y="126"/>
                  </a:lnTo>
                  <a:lnTo>
                    <a:pt x="1202" y="124"/>
                  </a:lnTo>
                  <a:close/>
                  <a:moveTo>
                    <a:pt x="2148" y="202"/>
                  </a:moveTo>
                  <a:lnTo>
                    <a:pt x="2134" y="202"/>
                  </a:lnTo>
                  <a:lnTo>
                    <a:pt x="2134" y="268"/>
                  </a:lnTo>
                  <a:lnTo>
                    <a:pt x="2148" y="268"/>
                  </a:lnTo>
                  <a:lnTo>
                    <a:pt x="2148" y="268"/>
                  </a:lnTo>
                  <a:lnTo>
                    <a:pt x="2156" y="266"/>
                  </a:lnTo>
                  <a:lnTo>
                    <a:pt x="2162" y="264"/>
                  </a:lnTo>
                  <a:lnTo>
                    <a:pt x="2164" y="258"/>
                  </a:lnTo>
                  <a:lnTo>
                    <a:pt x="2166" y="250"/>
                  </a:lnTo>
                  <a:lnTo>
                    <a:pt x="2166" y="220"/>
                  </a:lnTo>
                  <a:lnTo>
                    <a:pt x="2166" y="220"/>
                  </a:lnTo>
                  <a:lnTo>
                    <a:pt x="2164" y="212"/>
                  </a:lnTo>
                  <a:lnTo>
                    <a:pt x="2162" y="206"/>
                  </a:lnTo>
                  <a:lnTo>
                    <a:pt x="2156" y="204"/>
                  </a:lnTo>
                  <a:lnTo>
                    <a:pt x="2148" y="2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3" name="Freeform 27"/>
            <p:cNvSpPr>
              <a:spLocks/>
            </p:cNvSpPr>
            <p:nvPr/>
          </p:nvSpPr>
          <p:spPr bwMode="ltGray">
            <a:xfrm>
              <a:off x="2536" y="2549"/>
              <a:ext cx="28" cy="116"/>
            </a:xfrm>
            <a:custGeom>
              <a:avLst/>
              <a:gdLst>
                <a:gd name="T0" fmla="*/ 0 w 28"/>
                <a:gd name="T1" fmla="*/ 18 h 116"/>
                <a:gd name="T2" fmla="*/ 0 w 28"/>
                <a:gd name="T3" fmla="*/ 100 h 116"/>
                <a:gd name="T4" fmla="*/ 0 w 28"/>
                <a:gd name="T5" fmla="*/ 100 h 116"/>
                <a:gd name="T6" fmla="*/ 2 w 28"/>
                <a:gd name="T7" fmla="*/ 108 h 116"/>
                <a:gd name="T8" fmla="*/ 4 w 28"/>
                <a:gd name="T9" fmla="*/ 114 h 116"/>
                <a:gd name="T10" fmla="*/ 10 w 28"/>
                <a:gd name="T11" fmla="*/ 116 h 116"/>
                <a:gd name="T12" fmla="*/ 18 w 28"/>
                <a:gd name="T13" fmla="*/ 116 h 116"/>
                <a:gd name="T14" fmla="*/ 28 w 28"/>
                <a:gd name="T15" fmla="*/ 116 h 116"/>
                <a:gd name="T16" fmla="*/ 28 w 28"/>
                <a:gd name="T17" fmla="*/ 0 h 116"/>
                <a:gd name="T18" fmla="*/ 18 w 28"/>
                <a:gd name="T19" fmla="*/ 0 h 116"/>
                <a:gd name="T20" fmla="*/ 18 w 28"/>
                <a:gd name="T21" fmla="*/ 0 h 116"/>
                <a:gd name="T22" fmla="*/ 10 w 28"/>
                <a:gd name="T23" fmla="*/ 2 h 116"/>
                <a:gd name="T24" fmla="*/ 4 w 28"/>
                <a:gd name="T25" fmla="*/ 4 h 116"/>
                <a:gd name="T26" fmla="*/ 2 w 28"/>
                <a:gd name="T27" fmla="*/ 10 h 116"/>
                <a:gd name="T28" fmla="*/ 0 w 28"/>
                <a:gd name="T29" fmla="*/ 1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16">
                  <a:moveTo>
                    <a:pt x="0" y="18"/>
                  </a:moveTo>
                  <a:lnTo>
                    <a:pt x="0" y="100"/>
                  </a:lnTo>
                  <a:lnTo>
                    <a:pt x="0" y="100"/>
                  </a:lnTo>
                  <a:lnTo>
                    <a:pt x="2" y="108"/>
                  </a:lnTo>
                  <a:lnTo>
                    <a:pt x="4" y="114"/>
                  </a:lnTo>
                  <a:lnTo>
                    <a:pt x="10" y="116"/>
                  </a:lnTo>
                  <a:lnTo>
                    <a:pt x="18" y="116"/>
                  </a:lnTo>
                  <a:lnTo>
                    <a:pt x="28" y="116"/>
                  </a:lnTo>
                  <a:lnTo>
                    <a:pt x="2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8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ltGray">
            <a:xfrm>
              <a:off x="2622" y="2549"/>
              <a:ext cx="26" cy="116"/>
            </a:xfrm>
            <a:custGeom>
              <a:avLst/>
              <a:gdLst>
                <a:gd name="T0" fmla="*/ 8 w 26"/>
                <a:gd name="T1" fmla="*/ 0 h 116"/>
                <a:gd name="T2" fmla="*/ 0 w 26"/>
                <a:gd name="T3" fmla="*/ 0 h 116"/>
                <a:gd name="T4" fmla="*/ 0 w 26"/>
                <a:gd name="T5" fmla="*/ 116 h 116"/>
                <a:gd name="T6" fmla="*/ 8 w 26"/>
                <a:gd name="T7" fmla="*/ 116 h 116"/>
                <a:gd name="T8" fmla="*/ 8 w 26"/>
                <a:gd name="T9" fmla="*/ 116 h 116"/>
                <a:gd name="T10" fmla="*/ 16 w 26"/>
                <a:gd name="T11" fmla="*/ 116 h 116"/>
                <a:gd name="T12" fmla="*/ 22 w 26"/>
                <a:gd name="T13" fmla="*/ 114 h 116"/>
                <a:gd name="T14" fmla="*/ 26 w 26"/>
                <a:gd name="T15" fmla="*/ 108 h 116"/>
                <a:gd name="T16" fmla="*/ 26 w 26"/>
                <a:gd name="T17" fmla="*/ 98 h 116"/>
                <a:gd name="T18" fmla="*/ 26 w 26"/>
                <a:gd name="T19" fmla="*/ 18 h 116"/>
                <a:gd name="T20" fmla="*/ 26 w 26"/>
                <a:gd name="T21" fmla="*/ 18 h 116"/>
                <a:gd name="T22" fmla="*/ 26 w 26"/>
                <a:gd name="T23" fmla="*/ 10 h 116"/>
                <a:gd name="T24" fmla="*/ 22 w 26"/>
                <a:gd name="T25" fmla="*/ 4 h 116"/>
                <a:gd name="T26" fmla="*/ 16 w 26"/>
                <a:gd name="T27" fmla="*/ 2 h 116"/>
                <a:gd name="T28" fmla="*/ 8 w 26"/>
                <a:gd name="T2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116">
                  <a:moveTo>
                    <a:pt x="8" y="0"/>
                  </a:moveTo>
                  <a:lnTo>
                    <a:pt x="0" y="0"/>
                  </a:lnTo>
                  <a:lnTo>
                    <a:pt x="0" y="116"/>
                  </a:lnTo>
                  <a:lnTo>
                    <a:pt x="8" y="116"/>
                  </a:lnTo>
                  <a:lnTo>
                    <a:pt x="8" y="116"/>
                  </a:lnTo>
                  <a:lnTo>
                    <a:pt x="16" y="116"/>
                  </a:lnTo>
                  <a:lnTo>
                    <a:pt x="22" y="114"/>
                  </a:lnTo>
                  <a:lnTo>
                    <a:pt x="26" y="108"/>
                  </a:lnTo>
                  <a:lnTo>
                    <a:pt x="26" y="9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6" y="10"/>
                  </a:lnTo>
                  <a:lnTo>
                    <a:pt x="22" y="4"/>
                  </a:lnTo>
                  <a:lnTo>
                    <a:pt x="16" y="2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ltGray">
            <a:xfrm>
              <a:off x="3562" y="2627"/>
              <a:ext cx="32" cy="66"/>
            </a:xfrm>
            <a:custGeom>
              <a:avLst/>
              <a:gdLst>
                <a:gd name="T0" fmla="*/ 14 w 32"/>
                <a:gd name="T1" fmla="*/ 0 h 66"/>
                <a:gd name="T2" fmla="*/ 0 w 32"/>
                <a:gd name="T3" fmla="*/ 0 h 66"/>
                <a:gd name="T4" fmla="*/ 0 w 32"/>
                <a:gd name="T5" fmla="*/ 66 h 66"/>
                <a:gd name="T6" fmla="*/ 14 w 32"/>
                <a:gd name="T7" fmla="*/ 66 h 66"/>
                <a:gd name="T8" fmla="*/ 14 w 32"/>
                <a:gd name="T9" fmla="*/ 66 h 66"/>
                <a:gd name="T10" fmla="*/ 22 w 32"/>
                <a:gd name="T11" fmla="*/ 64 h 66"/>
                <a:gd name="T12" fmla="*/ 28 w 32"/>
                <a:gd name="T13" fmla="*/ 62 h 66"/>
                <a:gd name="T14" fmla="*/ 30 w 32"/>
                <a:gd name="T15" fmla="*/ 56 h 66"/>
                <a:gd name="T16" fmla="*/ 32 w 32"/>
                <a:gd name="T17" fmla="*/ 48 h 66"/>
                <a:gd name="T18" fmla="*/ 32 w 32"/>
                <a:gd name="T19" fmla="*/ 18 h 66"/>
                <a:gd name="T20" fmla="*/ 32 w 32"/>
                <a:gd name="T21" fmla="*/ 18 h 66"/>
                <a:gd name="T22" fmla="*/ 30 w 32"/>
                <a:gd name="T23" fmla="*/ 10 h 66"/>
                <a:gd name="T24" fmla="*/ 28 w 32"/>
                <a:gd name="T25" fmla="*/ 4 h 66"/>
                <a:gd name="T26" fmla="*/ 22 w 32"/>
                <a:gd name="T27" fmla="*/ 2 h 66"/>
                <a:gd name="T28" fmla="*/ 14 w 32"/>
                <a:gd name="T2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66">
                  <a:moveTo>
                    <a:pt x="14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22" y="64"/>
                  </a:lnTo>
                  <a:lnTo>
                    <a:pt x="28" y="62"/>
                  </a:lnTo>
                  <a:lnTo>
                    <a:pt x="30" y="56"/>
                  </a:lnTo>
                  <a:lnTo>
                    <a:pt x="32" y="48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0" y="10"/>
                  </a:lnTo>
                  <a:lnTo>
                    <a:pt x="28" y="4"/>
                  </a:lnTo>
                  <a:lnTo>
                    <a:pt x="22" y="2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</p:grp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043572" y="5513514"/>
            <a:ext cx="5756424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28" cap="all" baseline="0">
                <a:solidFill>
                  <a:schemeClr val="accent6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ru-RU" noProof="0" dirty="0"/>
          </a:p>
        </p:txBody>
      </p:sp>
      <p:sp>
        <p:nvSpPr>
          <p:cNvPr id="5" name="doc id"/>
          <p:cNvSpPr txBox="1">
            <a:spLocks noChangeArrowheads="1"/>
          </p:cNvSpPr>
          <p:nvPr/>
        </p:nvSpPr>
        <p:spPr bwMode="white">
          <a:xfrm>
            <a:off x="11487913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ru-RU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5" name="Document type" hidden="1">
            <a:extLst>
              <a:ext uri="{FF2B5EF4-FFF2-40B4-BE49-F238E27FC236}">
                <a16:creationId xmlns:a16="http://schemas.microsoft.com/office/drawing/2014/main" id="{1E8A4222-46EB-4FD0-B154-C3BE03FA6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3573" y="6174945"/>
            <a:ext cx="4470572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 dirty="0">
                <a:solidFill>
                  <a:schemeClr val="accent6"/>
                </a:solidFill>
                <a:latin typeface="+mn-lt"/>
              </a:rPr>
              <a:t>Document type | Date</a:t>
            </a:r>
          </a:p>
        </p:txBody>
      </p:sp>
      <p:sp>
        <p:nvSpPr>
          <p:cNvPr id="2" name="Working Draft Text" hidden="1">
            <a:extLst>
              <a:ext uri="{FF2B5EF4-FFF2-40B4-BE49-F238E27FC236}">
                <a16:creationId xmlns:a16="http://schemas.microsoft.com/office/drawing/2014/main" id="{07F29F7C-252E-4660-8C8F-7C9BE351A592}"/>
              </a:ext>
            </a:extLst>
          </p:cNvPr>
          <p:cNvSpPr txBox="1"/>
          <p:nvPr/>
        </p:nvSpPr>
        <p:spPr>
          <a:xfrm>
            <a:off x="8228425" y="6349400"/>
            <a:ext cx="1107620" cy="2223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16" b="1">
                <a:solidFill>
                  <a:srgbClr val="FFFFFF"/>
                </a:solidFill>
              </a:rPr>
              <a:t>WORKING DRAFT</a:t>
            </a:r>
            <a:endParaRPr lang="ru-RU" sz="816" b="1">
              <a:solidFill>
                <a:srgbClr val="FFFFFF"/>
              </a:solidFill>
            </a:endParaRPr>
          </a:p>
        </p:txBody>
      </p:sp>
      <p:sp>
        <p:nvSpPr>
          <p:cNvPr id="4" name="Working Draft" hidden="1">
            <a:extLst>
              <a:ext uri="{FF2B5EF4-FFF2-40B4-BE49-F238E27FC236}">
                <a16:creationId xmlns:a16="http://schemas.microsoft.com/office/drawing/2014/main" id="{71AA31C6-410E-44E6-9744-9B4B24BF9506}"/>
              </a:ext>
            </a:extLst>
          </p:cNvPr>
          <p:cNvSpPr txBox="1"/>
          <p:nvPr/>
        </p:nvSpPr>
        <p:spPr>
          <a:xfrm>
            <a:off x="8228428" y="6478979"/>
            <a:ext cx="3008171" cy="2223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16">
                <a:solidFill>
                  <a:srgbClr val="FFFFFF"/>
                </a:solidFill>
              </a:rPr>
              <a:t>Last Modified 20.02.2019 18:14 Russia TZ 2 Standard Time</a:t>
            </a:r>
            <a:endParaRPr lang="ru-RU" sz="816">
              <a:solidFill>
                <a:srgbClr val="FFFFFF"/>
              </a:solidFill>
            </a:endParaRPr>
          </a:p>
        </p:txBody>
      </p:sp>
      <p:sp>
        <p:nvSpPr>
          <p:cNvPr id="6" name="Printed" hidden="1">
            <a:extLst>
              <a:ext uri="{FF2B5EF4-FFF2-40B4-BE49-F238E27FC236}">
                <a16:creationId xmlns:a16="http://schemas.microsoft.com/office/drawing/2014/main" id="{2570FAE1-A2E9-45BB-8466-69DBCBCD5A1A}"/>
              </a:ext>
            </a:extLst>
          </p:cNvPr>
          <p:cNvSpPr txBox="1"/>
          <p:nvPr/>
        </p:nvSpPr>
        <p:spPr>
          <a:xfrm>
            <a:off x="8228425" y="6608559"/>
            <a:ext cx="2713765" cy="2223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16">
                <a:solidFill>
                  <a:srgbClr val="FFFFFF"/>
                </a:solidFill>
              </a:rPr>
              <a:t>Printed 20.02.2019 12:52 Russia TZ 2 Standard Time</a:t>
            </a:r>
            <a:endParaRPr lang="ru-RU" sz="816">
              <a:solidFill>
                <a:srgbClr val="FFFFFF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EE69907-7024-4AD6-86D3-D626B5D1A74F}"/>
              </a:ext>
            </a:extLst>
          </p:cNvPr>
          <p:cNvSpPr/>
          <p:nvPr/>
        </p:nvSpPr>
        <p:spPr>
          <a:xfrm>
            <a:off x="-11811" y="2"/>
            <a:ext cx="7038737" cy="4765321"/>
          </a:xfrm>
          <a:custGeom>
            <a:avLst/>
            <a:gdLst>
              <a:gd name="connsiteX0" fmla="*/ 0 w 6898512"/>
              <a:gd name="connsiteY0" fmla="*/ 4664597 h 4664597"/>
              <a:gd name="connsiteX1" fmla="*/ 6898512 w 6898512"/>
              <a:gd name="connsiteY1" fmla="*/ 0 h 4664597"/>
              <a:gd name="connsiteX0" fmla="*/ 0 w 6898512"/>
              <a:gd name="connsiteY0" fmla="*/ 4664597 h 4664597"/>
              <a:gd name="connsiteX1" fmla="*/ 6898512 w 6898512"/>
              <a:gd name="connsiteY1" fmla="*/ 0 h 4664597"/>
              <a:gd name="connsiteX0" fmla="*/ 0 w 6898512"/>
              <a:gd name="connsiteY0" fmla="*/ 4664597 h 4669240"/>
              <a:gd name="connsiteX1" fmla="*/ 6898512 w 6898512"/>
              <a:gd name="connsiteY1" fmla="*/ 0 h 4669240"/>
              <a:gd name="connsiteX0" fmla="*/ 0 w 6898512"/>
              <a:gd name="connsiteY0" fmla="*/ 4664597 h 4668814"/>
              <a:gd name="connsiteX1" fmla="*/ 6898512 w 6898512"/>
              <a:gd name="connsiteY1" fmla="*/ 0 h 4668814"/>
              <a:gd name="connsiteX0" fmla="*/ 0 w 6898512"/>
              <a:gd name="connsiteY0" fmla="*/ 4664597 h 4670313"/>
              <a:gd name="connsiteX1" fmla="*/ 6898512 w 6898512"/>
              <a:gd name="connsiteY1" fmla="*/ 0 h 4670313"/>
              <a:gd name="connsiteX0" fmla="*/ 0 w 6898512"/>
              <a:gd name="connsiteY0" fmla="*/ 4664597 h 4670456"/>
              <a:gd name="connsiteX1" fmla="*/ 6898512 w 6898512"/>
              <a:gd name="connsiteY1" fmla="*/ 0 h 4670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98512" h="4670456">
                <a:moveTo>
                  <a:pt x="0" y="4664597"/>
                </a:moveTo>
                <a:cubicBezTo>
                  <a:pt x="3757915" y="4822784"/>
                  <a:pt x="5293490" y="1740061"/>
                  <a:pt x="6898512" y="0"/>
                </a:cubicBezTo>
              </a:path>
            </a:pathLst>
          </a:custGeom>
          <a:noFill/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37"/>
          </a:p>
        </p:txBody>
      </p:sp>
    </p:spTree>
    <p:extLst>
      <p:ext uri="{BB962C8B-B14F-4D97-AF65-F5344CB8AC3E}">
        <p14:creationId xmlns:p14="http://schemas.microsoft.com/office/powerpoint/2010/main" val="4243272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54C8-4809-43DC-983C-6E33E1587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273D8-79B5-4984-9B14-01A6D3AFD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5217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029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94757E7-5BB8-4E38-8961-C284EDD4B1E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41" b="0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>
          <a:xfrm>
            <a:off x="273214" y="382923"/>
            <a:ext cx="11645573" cy="314028"/>
          </a:xfrm>
        </p:spPr>
        <p:txBody>
          <a:bodyPr/>
          <a:lstStyle>
            <a:lvl1pPr>
              <a:defRPr sz="204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ru-RU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2899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571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05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BackGroundTitleSlide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"/>
            <a:ext cx="932986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itle"/>
          <p:cNvSpPr>
            <a:spLocks noGrp="1" noChangeArrowheads="1"/>
          </p:cNvSpPr>
          <p:nvPr>
            <p:ph type="ctrTitle"/>
          </p:nvPr>
        </p:nvSpPr>
        <p:spPr bwMode="auto">
          <a:xfrm>
            <a:off x="6043572" y="3428586"/>
            <a:ext cx="5756424" cy="18385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57" b="0" baseline="0">
                <a:solidFill>
                  <a:schemeClr val="accent6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title style</a:t>
            </a:r>
            <a:endParaRPr lang="ru-RU" noProof="0" dirty="0"/>
          </a:p>
        </p:txBody>
      </p:sp>
      <p:grpSp>
        <p:nvGrpSpPr>
          <p:cNvPr id="32" name="TitleLogoRus"/>
          <p:cNvGrpSpPr>
            <a:grpSpLocks noChangeAspect="1"/>
          </p:cNvGrpSpPr>
          <p:nvPr/>
        </p:nvGrpSpPr>
        <p:grpSpPr bwMode="ltGray">
          <a:xfrm>
            <a:off x="10822592" y="5979762"/>
            <a:ext cx="977404" cy="461825"/>
            <a:chOff x="264" y="1159"/>
            <a:chExt cx="3492" cy="1650"/>
          </a:xfrm>
          <a:solidFill>
            <a:schemeClr val="accent3"/>
          </a:solidFill>
        </p:grpSpPr>
        <p:sp>
          <p:nvSpPr>
            <p:cNvPr id="33" name="Freeform 6"/>
            <p:cNvSpPr>
              <a:spLocks noEditPoints="1"/>
            </p:cNvSpPr>
            <p:nvPr/>
          </p:nvSpPr>
          <p:spPr bwMode="ltGray">
            <a:xfrm>
              <a:off x="2996" y="1657"/>
              <a:ext cx="258" cy="576"/>
            </a:xfrm>
            <a:custGeom>
              <a:avLst/>
              <a:gdLst>
                <a:gd name="T0" fmla="*/ 128 w 258"/>
                <a:gd name="T1" fmla="*/ 504 h 576"/>
                <a:gd name="T2" fmla="*/ 112 w 258"/>
                <a:gd name="T3" fmla="*/ 498 h 576"/>
                <a:gd name="T4" fmla="*/ 104 w 258"/>
                <a:gd name="T5" fmla="*/ 482 h 576"/>
                <a:gd name="T6" fmla="*/ 104 w 258"/>
                <a:gd name="T7" fmla="*/ 94 h 576"/>
                <a:gd name="T8" fmla="*/ 104 w 258"/>
                <a:gd name="T9" fmla="*/ 92 h 576"/>
                <a:gd name="T10" fmla="*/ 106 w 258"/>
                <a:gd name="T11" fmla="*/ 84 h 576"/>
                <a:gd name="T12" fmla="*/ 120 w 258"/>
                <a:gd name="T13" fmla="*/ 72 h 576"/>
                <a:gd name="T14" fmla="*/ 128 w 258"/>
                <a:gd name="T15" fmla="*/ 72 h 576"/>
                <a:gd name="T16" fmla="*/ 146 w 258"/>
                <a:gd name="T17" fmla="*/ 78 h 576"/>
                <a:gd name="T18" fmla="*/ 154 w 258"/>
                <a:gd name="T19" fmla="*/ 92 h 576"/>
                <a:gd name="T20" fmla="*/ 154 w 258"/>
                <a:gd name="T21" fmla="*/ 94 h 576"/>
                <a:gd name="T22" fmla="*/ 154 w 258"/>
                <a:gd name="T23" fmla="*/ 482 h 576"/>
                <a:gd name="T24" fmla="*/ 152 w 258"/>
                <a:gd name="T25" fmla="*/ 490 h 576"/>
                <a:gd name="T26" fmla="*/ 138 w 258"/>
                <a:gd name="T27" fmla="*/ 502 h 576"/>
                <a:gd name="T28" fmla="*/ 176 w 258"/>
                <a:gd name="T29" fmla="*/ 0 h 576"/>
                <a:gd name="T30" fmla="*/ 82 w 258"/>
                <a:gd name="T31" fmla="*/ 0 h 576"/>
                <a:gd name="T32" fmla="*/ 56 w 258"/>
                <a:gd name="T33" fmla="*/ 2 h 576"/>
                <a:gd name="T34" fmla="*/ 36 w 258"/>
                <a:gd name="T35" fmla="*/ 10 h 576"/>
                <a:gd name="T36" fmla="*/ 22 w 258"/>
                <a:gd name="T37" fmla="*/ 22 h 576"/>
                <a:gd name="T38" fmla="*/ 12 w 258"/>
                <a:gd name="T39" fmla="*/ 36 h 576"/>
                <a:gd name="T40" fmla="*/ 2 w 258"/>
                <a:gd name="T41" fmla="*/ 70 h 576"/>
                <a:gd name="T42" fmla="*/ 0 w 258"/>
                <a:gd name="T43" fmla="*/ 102 h 576"/>
                <a:gd name="T44" fmla="*/ 0 w 258"/>
                <a:gd name="T45" fmla="*/ 472 h 576"/>
                <a:gd name="T46" fmla="*/ 2 w 258"/>
                <a:gd name="T47" fmla="*/ 506 h 576"/>
                <a:gd name="T48" fmla="*/ 12 w 258"/>
                <a:gd name="T49" fmla="*/ 540 h 576"/>
                <a:gd name="T50" fmla="*/ 22 w 258"/>
                <a:gd name="T51" fmla="*/ 554 h 576"/>
                <a:gd name="T52" fmla="*/ 36 w 258"/>
                <a:gd name="T53" fmla="*/ 566 h 576"/>
                <a:gd name="T54" fmla="*/ 56 w 258"/>
                <a:gd name="T55" fmla="*/ 572 h 576"/>
                <a:gd name="T56" fmla="*/ 82 w 258"/>
                <a:gd name="T57" fmla="*/ 576 h 576"/>
                <a:gd name="T58" fmla="*/ 176 w 258"/>
                <a:gd name="T59" fmla="*/ 576 h 576"/>
                <a:gd name="T60" fmla="*/ 202 w 258"/>
                <a:gd name="T61" fmla="*/ 572 h 576"/>
                <a:gd name="T62" fmla="*/ 222 w 258"/>
                <a:gd name="T63" fmla="*/ 566 h 576"/>
                <a:gd name="T64" fmla="*/ 236 w 258"/>
                <a:gd name="T65" fmla="*/ 554 h 576"/>
                <a:gd name="T66" fmla="*/ 246 w 258"/>
                <a:gd name="T67" fmla="*/ 540 h 576"/>
                <a:gd name="T68" fmla="*/ 256 w 258"/>
                <a:gd name="T69" fmla="*/ 506 h 576"/>
                <a:gd name="T70" fmla="*/ 258 w 258"/>
                <a:gd name="T71" fmla="*/ 472 h 576"/>
                <a:gd name="T72" fmla="*/ 258 w 258"/>
                <a:gd name="T73" fmla="*/ 102 h 576"/>
                <a:gd name="T74" fmla="*/ 256 w 258"/>
                <a:gd name="T75" fmla="*/ 70 h 576"/>
                <a:gd name="T76" fmla="*/ 246 w 258"/>
                <a:gd name="T77" fmla="*/ 36 h 576"/>
                <a:gd name="T78" fmla="*/ 236 w 258"/>
                <a:gd name="T79" fmla="*/ 22 h 576"/>
                <a:gd name="T80" fmla="*/ 222 w 258"/>
                <a:gd name="T81" fmla="*/ 10 h 576"/>
                <a:gd name="T82" fmla="*/ 202 w 258"/>
                <a:gd name="T83" fmla="*/ 2 h 576"/>
                <a:gd name="T84" fmla="*/ 176 w 258"/>
                <a:gd name="T85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8" h="576">
                  <a:moveTo>
                    <a:pt x="128" y="504"/>
                  </a:moveTo>
                  <a:lnTo>
                    <a:pt x="128" y="504"/>
                  </a:lnTo>
                  <a:lnTo>
                    <a:pt x="120" y="502"/>
                  </a:lnTo>
                  <a:lnTo>
                    <a:pt x="112" y="498"/>
                  </a:lnTo>
                  <a:lnTo>
                    <a:pt x="106" y="490"/>
                  </a:lnTo>
                  <a:lnTo>
                    <a:pt x="104" y="482"/>
                  </a:lnTo>
                  <a:lnTo>
                    <a:pt x="104" y="482"/>
                  </a:lnTo>
                  <a:lnTo>
                    <a:pt x="104" y="94"/>
                  </a:lnTo>
                  <a:lnTo>
                    <a:pt x="104" y="94"/>
                  </a:lnTo>
                  <a:lnTo>
                    <a:pt x="104" y="92"/>
                  </a:lnTo>
                  <a:lnTo>
                    <a:pt x="104" y="92"/>
                  </a:lnTo>
                  <a:lnTo>
                    <a:pt x="106" y="84"/>
                  </a:lnTo>
                  <a:lnTo>
                    <a:pt x="112" y="78"/>
                  </a:lnTo>
                  <a:lnTo>
                    <a:pt x="120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38" y="72"/>
                  </a:lnTo>
                  <a:lnTo>
                    <a:pt x="146" y="78"/>
                  </a:lnTo>
                  <a:lnTo>
                    <a:pt x="150" y="84"/>
                  </a:lnTo>
                  <a:lnTo>
                    <a:pt x="154" y="92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4" y="480"/>
                  </a:lnTo>
                  <a:lnTo>
                    <a:pt x="154" y="482"/>
                  </a:lnTo>
                  <a:lnTo>
                    <a:pt x="154" y="482"/>
                  </a:lnTo>
                  <a:lnTo>
                    <a:pt x="152" y="490"/>
                  </a:lnTo>
                  <a:lnTo>
                    <a:pt x="146" y="498"/>
                  </a:lnTo>
                  <a:lnTo>
                    <a:pt x="138" y="502"/>
                  </a:lnTo>
                  <a:lnTo>
                    <a:pt x="128" y="504"/>
                  </a:lnTo>
                  <a:close/>
                  <a:moveTo>
                    <a:pt x="176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68" y="0"/>
                  </a:lnTo>
                  <a:lnTo>
                    <a:pt x="56" y="2"/>
                  </a:lnTo>
                  <a:lnTo>
                    <a:pt x="46" y="6"/>
                  </a:lnTo>
                  <a:lnTo>
                    <a:pt x="36" y="10"/>
                  </a:lnTo>
                  <a:lnTo>
                    <a:pt x="28" y="16"/>
                  </a:lnTo>
                  <a:lnTo>
                    <a:pt x="22" y="22"/>
                  </a:lnTo>
                  <a:lnTo>
                    <a:pt x="16" y="28"/>
                  </a:lnTo>
                  <a:lnTo>
                    <a:pt x="12" y="36"/>
                  </a:lnTo>
                  <a:lnTo>
                    <a:pt x="6" y="52"/>
                  </a:lnTo>
                  <a:lnTo>
                    <a:pt x="2" y="70"/>
                  </a:lnTo>
                  <a:lnTo>
                    <a:pt x="0" y="86"/>
                  </a:lnTo>
                  <a:lnTo>
                    <a:pt x="0" y="102"/>
                  </a:lnTo>
                  <a:lnTo>
                    <a:pt x="0" y="472"/>
                  </a:lnTo>
                  <a:lnTo>
                    <a:pt x="0" y="472"/>
                  </a:lnTo>
                  <a:lnTo>
                    <a:pt x="0" y="488"/>
                  </a:lnTo>
                  <a:lnTo>
                    <a:pt x="2" y="506"/>
                  </a:lnTo>
                  <a:lnTo>
                    <a:pt x="6" y="524"/>
                  </a:lnTo>
                  <a:lnTo>
                    <a:pt x="12" y="540"/>
                  </a:lnTo>
                  <a:lnTo>
                    <a:pt x="16" y="546"/>
                  </a:lnTo>
                  <a:lnTo>
                    <a:pt x="22" y="554"/>
                  </a:lnTo>
                  <a:lnTo>
                    <a:pt x="28" y="560"/>
                  </a:lnTo>
                  <a:lnTo>
                    <a:pt x="36" y="566"/>
                  </a:lnTo>
                  <a:lnTo>
                    <a:pt x="46" y="570"/>
                  </a:lnTo>
                  <a:lnTo>
                    <a:pt x="56" y="572"/>
                  </a:lnTo>
                  <a:lnTo>
                    <a:pt x="68" y="574"/>
                  </a:lnTo>
                  <a:lnTo>
                    <a:pt x="82" y="576"/>
                  </a:lnTo>
                  <a:lnTo>
                    <a:pt x="176" y="576"/>
                  </a:lnTo>
                  <a:lnTo>
                    <a:pt x="176" y="576"/>
                  </a:lnTo>
                  <a:lnTo>
                    <a:pt x="188" y="574"/>
                  </a:lnTo>
                  <a:lnTo>
                    <a:pt x="202" y="572"/>
                  </a:lnTo>
                  <a:lnTo>
                    <a:pt x="212" y="570"/>
                  </a:lnTo>
                  <a:lnTo>
                    <a:pt x="222" y="566"/>
                  </a:lnTo>
                  <a:lnTo>
                    <a:pt x="228" y="560"/>
                  </a:lnTo>
                  <a:lnTo>
                    <a:pt x="236" y="554"/>
                  </a:lnTo>
                  <a:lnTo>
                    <a:pt x="242" y="546"/>
                  </a:lnTo>
                  <a:lnTo>
                    <a:pt x="246" y="540"/>
                  </a:lnTo>
                  <a:lnTo>
                    <a:pt x="252" y="524"/>
                  </a:lnTo>
                  <a:lnTo>
                    <a:pt x="256" y="506"/>
                  </a:lnTo>
                  <a:lnTo>
                    <a:pt x="258" y="488"/>
                  </a:lnTo>
                  <a:lnTo>
                    <a:pt x="258" y="472"/>
                  </a:lnTo>
                  <a:lnTo>
                    <a:pt x="258" y="102"/>
                  </a:lnTo>
                  <a:lnTo>
                    <a:pt x="258" y="102"/>
                  </a:lnTo>
                  <a:lnTo>
                    <a:pt x="258" y="86"/>
                  </a:lnTo>
                  <a:lnTo>
                    <a:pt x="256" y="70"/>
                  </a:lnTo>
                  <a:lnTo>
                    <a:pt x="252" y="52"/>
                  </a:lnTo>
                  <a:lnTo>
                    <a:pt x="246" y="36"/>
                  </a:lnTo>
                  <a:lnTo>
                    <a:pt x="242" y="28"/>
                  </a:lnTo>
                  <a:lnTo>
                    <a:pt x="236" y="22"/>
                  </a:lnTo>
                  <a:lnTo>
                    <a:pt x="228" y="16"/>
                  </a:lnTo>
                  <a:lnTo>
                    <a:pt x="222" y="10"/>
                  </a:lnTo>
                  <a:lnTo>
                    <a:pt x="212" y="6"/>
                  </a:lnTo>
                  <a:lnTo>
                    <a:pt x="202" y="2"/>
                  </a:lnTo>
                  <a:lnTo>
                    <a:pt x="188" y="0"/>
                  </a:lnTo>
                  <a:lnTo>
                    <a:pt x="1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ltGray">
            <a:xfrm>
              <a:off x="1428" y="1657"/>
              <a:ext cx="214" cy="576"/>
            </a:xfrm>
            <a:custGeom>
              <a:avLst/>
              <a:gdLst>
                <a:gd name="T0" fmla="*/ 0 w 214"/>
                <a:gd name="T1" fmla="*/ 0 h 576"/>
                <a:gd name="T2" fmla="*/ 214 w 214"/>
                <a:gd name="T3" fmla="*/ 0 h 576"/>
                <a:gd name="T4" fmla="*/ 214 w 214"/>
                <a:gd name="T5" fmla="*/ 72 h 576"/>
                <a:gd name="T6" fmla="*/ 112 w 214"/>
                <a:gd name="T7" fmla="*/ 72 h 576"/>
                <a:gd name="T8" fmla="*/ 112 w 214"/>
                <a:gd name="T9" fmla="*/ 576 h 576"/>
                <a:gd name="T10" fmla="*/ 0 w 214"/>
                <a:gd name="T11" fmla="*/ 576 h 576"/>
                <a:gd name="T12" fmla="*/ 0 w 214"/>
                <a:gd name="T13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576">
                  <a:moveTo>
                    <a:pt x="0" y="0"/>
                  </a:moveTo>
                  <a:lnTo>
                    <a:pt x="214" y="0"/>
                  </a:lnTo>
                  <a:lnTo>
                    <a:pt x="214" y="72"/>
                  </a:lnTo>
                  <a:lnTo>
                    <a:pt x="112" y="72"/>
                  </a:lnTo>
                  <a:lnTo>
                    <a:pt x="112" y="576"/>
                  </a:lnTo>
                  <a:lnTo>
                    <a:pt x="0" y="57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ltGray">
            <a:xfrm>
              <a:off x="1658" y="1657"/>
              <a:ext cx="292" cy="576"/>
            </a:xfrm>
            <a:custGeom>
              <a:avLst/>
              <a:gdLst>
                <a:gd name="T0" fmla="*/ 0 w 292"/>
                <a:gd name="T1" fmla="*/ 576 h 576"/>
                <a:gd name="T2" fmla="*/ 110 w 292"/>
                <a:gd name="T3" fmla="*/ 576 h 576"/>
                <a:gd name="T4" fmla="*/ 120 w 292"/>
                <a:gd name="T5" fmla="*/ 422 h 576"/>
                <a:gd name="T6" fmla="*/ 172 w 292"/>
                <a:gd name="T7" fmla="*/ 422 h 576"/>
                <a:gd name="T8" fmla="*/ 182 w 292"/>
                <a:gd name="T9" fmla="*/ 576 h 576"/>
                <a:gd name="T10" fmla="*/ 292 w 292"/>
                <a:gd name="T11" fmla="*/ 576 h 576"/>
                <a:gd name="T12" fmla="*/ 234 w 292"/>
                <a:gd name="T13" fmla="*/ 0 h 576"/>
                <a:gd name="T14" fmla="*/ 58 w 292"/>
                <a:gd name="T15" fmla="*/ 0 h 576"/>
                <a:gd name="T16" fmla="*/ 0 w 292"/>
                <a:gd name="T17" fmla="*/ 576 h 576"/>
                <a:gd name="T18" fmla="*/ 124 w 292"/>
                <a:gd name="T19" fmla="*/ 360 h 576"/>
                <a:gd name="T20" fmla="*/ 144 w 292"/>
                <a:gd name="T21" fmla="*/ 72 h 576"/>
                <a:gd name="T22" fmla="*/ 150 w 292"/>
                <a:gd name="T23" fmla="*/ 72 h 576"/>
                <a:gd name="T24" fmla="*/ 168 w 292"/>
                <a:gd name="T25" fmla="*/ 360 h 576"/>
                <a:gd name="T26" fmla="*/ 124 w 292"/>
                <a:gd name="T27" fmla="*/ 36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2" h="576">
                  <a:moveTo>
                    <a:pt x="0" y="576"/>
                  </a:moveTo>
                  <a:lnTo>
                    <a:pt x="110" y="576"/>
                  </a:lnTo>
                  <a:lnTo>
                    <a:pt x="120" y="422"/>
                  </a:lnTo>
                  <a:lnTo>
                    <a:pt x="172" y="422"/>
                  </a:lnTo>
                  <a:lnTo>
                    <a:pt x="182" y="576"/>
                  </a:lnTo>
                  <a:lnTo>
                    <a:pt x="292" y="576"/>
                  </a:lnTo>
                  <a:lnTo>
                    <a:pt x="234" y="0"/>
                  </a:lnTo>
                  <a:lnTo>
                    <a:pt x="58" y="0"/>
                  </a:lnTo>
                  <a:lnTo>
                    <a:pt x="0" y="576"/>
                  </a:lnTo>
                  <a:close/>
                  <a:moveTo>
                    <a:pt x="124" y="360"/>
                  </a:moveTo>
                  <a:lnTo>
                    <a:pt x="144" y="72"/>
                  </a:lnTo>
                  <a:lnTo>
                    <a:pt x="150" y="72"/>
                  </a:lnTo>
                  <a:lnTo>
                    <a:pt x="168" y="360"/>
                  </a:lnTo>
                  <a:lnTo>
                    <a:pt x="124" y="3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ltGray">
            <a:xfrm>
              <a:off x="1998" y="1657"/>
              <a:ext cx="260" cy="576"/>
            </a:xfrm>
            <a:custGeom>
              <a:avLst/>
              <a:gdLst>
                <a:gd name="T0" fmla="*/ 112 w 260"/>
                <a:gd name="T1" fmla="*/ 482 h 576"/>
                <a:gd name="T2" fmla="*/ 114 w 260"/>
                <a:gd name="T3" fmla="*/ 492 h 576"/>
                <a:gd name="T4" fmla="*/ 124 w 260"/>
                <a:gd name="T5" fmla="*/ 500 h 576"/>
                <a:gd name="T6" fmla="*/ 130 w 260"/>
                <a:gd name="T7" fmla="*/ 502 h 576"/>
                <a:gd name="T8" fmla="*/ 142 w 260"/>
                <a:gd name="T9" fmla="*/ 496 h 576"/>
                <a:gd name="T10" fmla="*/ 148 w 260"/>
                <a:gd name="T11" fmla="*/ 482 h 576"/>
                <a:gd name="T12" fmla="*/ 148 w 260"/>
                <a:gd name="T13" fmla="*/ 348 h 576"/>
                <a:gd name="T14" fmla="*/ 144 w 260"/>
                <a:gd name="T15" fmla="*/ 328 h 576"/>
                <a:gd name="T16" fmla="*/ 136 w 260"/>
                <a:gd name="T17" fmla="*/ 318 h 576"/>
                <a:gd name="T18" fmla="*/ 116 w 260"/>
                <a:gd name="T19" fmla="*/ 312 h 576"/>
                <a:gd name="T20" fmla="*/ 58 w 260"/>
                <a:gd name="T21" fmla="*/ 310 h 576"/>
                <a:gd name="T22" fmla="*/ 104 w 260"/>
                <a:gd name="T23" fmla="*/ 248 h 576"/>
                <a:gd name="T24" fmla="*/ 124 w 260"/>
                <a:gd name="T25" fmla="*/ 246 h 576"/>
                <a:gd name="T26" fmla="*/ 138 w 260"/>
                <a:gd name="T27" fmla="*/ 240 h 576"/>
                <a:gd name="T28" fmla="*/ 146 w 260"/>
                <a:gd name="T29" fmla="*/ 226 h 576"/>
                <a:gd name="T30" fmla="*/ 148 w 260"/>
                <a:gd name="T31" fmla="*/ 204 h 576"/>
                <a:gd name="T32" fmla="*/ 148 w 260"/>
                <a:gd name="T33" fmla="*/ 90 h 576"/>
                <a:gd name="T34" fmla="*/ 142 w 260"/>
                <a:gd name="T35" fmla="*/ 78 h 576"/>
                <a:gd name="T36" fmla="*/ 130 w 260"/>
                <a:gd name="T37" fmla="*/ 72 h 576"/>
                <a:gd name="T38" fmla="*/ 124 w 260"/>
                <a:gd name="T39" fmla="*/ 72 h 576"/>
                <a:gd name="T40" fmla="*/ 114 w 260"/>
                <a:gd name="T41" fmla="*/ 82 h 576"/>
                <a:gd name="T42" fmla="*/ 112 w 260"/>
                <a:gd name="T43" fmla="*/ 184 h 576"/>
                <a:gd name="T44" fmla="*/ 0 w 260"/>
                <a:gd name="T45" fmla="*/ 102 h 576"/>
                <a:gd name="T46" fmla="*/ 0 w 260"/>
                <a:gd name="T47" fmla="*/ 86 h 576"/>
                <a:gd name="T48" fmla="*/ 6 w 260"/>
                <a:gd name="T49" fmla="*/ 52 h 576"/>
                <a:gd name="T50" fmla="*/ 18 w 260"/>
                <a:gd name="T51" fmla="*/ 28 h 576"/>
                <a:gd name="T52" fmla="*/ 30 w 260"/>
                <a:gd name="T53" fmla="*/ 16 h 576"/>
                <a:gd name="T54" fmla="*/ 46 w 260"/>
                <a:gd name="T55" fmla="*/ 6 h 576"/>
                <a:gd name="T56" fmla="*/ 70 w 260"/>
                <a:gd name="T57" fmla="*/ 0 h 576"/>
                <a:gd name="T58" fmla="*/ 176 w 260"/>
                <a:gd name="T59" fmla="*/ 0 h 576"/>
                <a:gd name="T60" fmla="*/ 190 w 260"/>
                <a:gd name="T61" fmla="*/ 0 h 576"/>
                <a:gd name="T62" fmla="*/ 214 w 260"/>
                <a:gd name="T63" fmla="*/ 6 h 576"/>
                <a:gd name="T64" fmla="*/ 230 w 260"/>
                <a:gd name="T65" fmla="*/ 16 h 576"/>
                <a:gd name="T66" fmla="*/ 242 w 260"/>
                <a:gd name="T67" fmla="*/ 28 h 576"/>
                <a:gd name="T68" fmla="*/ 254 w 260"/>
                <a:gd name="T69" fmla="*/ 52 h 576"/>
                <a:gd name="T70" fmla="*/ 260 w 260"/>
                <a:gd name="T71" fmla="*/ 86 h 576"/>
                <a:gd name="T72" fmla="*/ 260 w 260"/>
                <a:gd name="T73" fmla="*/ 194 h 576"/>
                <a:gd name="T74" fmla="*/ 258 w 260"/>
                <a:gd name="T75" fmla="*/ 216 h 576"/>
                <a:gd name="T76" fmla="*/ 244 w 260"/>
                <a:gd name="T77" fmla="*/ 248 h 576"/>
                <a:gd name="T78" fmla="*/ 222 w 260"/>
                <a:gd name="T79" fmla="*/ 266 h 576"/>
                <a:gd name="T80" fmla="*/ 196 w 260"/>
                <a:gd name="T81" fmla="*/ 272 h 576"/>
                <a:gd name="T82" fmla="*/ 184 w 260"/>
                <a:gd name="T83" fmla="*/ 278 h 576"/>
                <a:gd name="T84" fmla="*/ 196 w 260"/>
                <a:gd name="T85" fmla="*/ 280 h 576"/>
                <a:gd name="T86" fmla="*/ 218 w 260"/>
                <a:gd name="T87" fmla="*/ 284 h 576"/>
                <a:gd name="T88" fmla="*/ 234 w 260"/>
                <a:gd name="T89" fmla="*/ 292 h 576"/>
                <a:gd name="T90" fmla="*/ 250 w 260"/>
                <a:gd name="T91" fmla="*/ 310 h 576"/>
                <a:gd name="T92" fmla="*/ 258 w 260"/>
                <a:gd name="T93" fmla="*/ 336 h 576"/>
                <a:gd name="T94" fmla="*/ 260 w 260"/>
                <a:gd name="T95" fmla="*/ 472 h 576"/>
                <a:gd name="T96" fmla="*/ 260 w 260"/>
                <a:gd name="T97" fmla="*/ 488 h 576"/>
                <a:gd name="T98" fmla="*/ 254 w 260"/>
                <a:gd name="T99" fmla="*/ 522 h 576"/>
                <a:gd name="T100" fmla="*/ 242 w 260"/>
                <a:gd name="T101" fmla="*/ 546 h 576"/>
                <a:gd name="T102" fmla="*/ 230 w 260"/>
                <a:gd name="T103" fmla="*/ 560 h 576"/>
                <a:gd name="T104" fmla="*/ 214 w 260"/>
                <a:gd name="T105" fmla="*/ 570 h 576"/>
                <a:gd name="T106" fmla="*/ 190 w 260"/>
                <a:gd name="T107" fmla="*/ 574 h 576"/>
                <a:gd name="T108" fmla="*/ 84 w 260"/>
                <a:gd name="T109" fmla="*/ 576 h 576"/>
                <a:gd name="T110" fmla="*/ 70 w 260"/>
                <a:gd name="T111" fmla="*/ 574 h 576"/>
                <a:gd name="T112" fmla="*/ 46 w 260"/>
                <a:gd name="T113" fmla="*/ 570 h 576"/>
                <a:gd name="T114" fmla="*/ 30 w 260"/>
                <a:gd name="T115" fmla="*/ 560 h 576"/>
                <a:gd name="T116" fmla="*/ 18 w 260"/>
                <a:gd name="T117" fmla="*/ 546 h 576"/>
                <a:gd name="T118" fmla="*/ 6 w 260"/>
                <a:gd name="T119" fmla="*/ 522 h 576"/>
                <a:gd name="T120" fmla="*/ 0 w 260"/>
                <a:gd name="T121" fmla="*/ 488 h 576"/>
                <a:gd name="T122" fmla="*/ 0 w 260"/>
                <a:gd name="T123" fmla="*/ 37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" h="576">
                  <a:moveTo>
                    <a:pt x="112" y="374"/>
                  </a:moveTo>
                  <a:lnTo>
                    <a:pt x="112" y="482"/>
                  </a:lnTo>
                  <a:lnTo>
                    <a:pt x="112" y="482"/>
                  </a:lnTo>
                  <a:lnTo>
                    <a:pt x="114" y="492"/>
                  </a:lnTo>
                  <a:lnTo>
                    <a:pt x="118" y="498"/>
                  </a:lnTo>
                  <a:lnTo>
                    <a:pt x="124" y="500"/>
                  </a:lnTo>
                  <a:lnTo>
                    <a:pt x="130" y="502"/>
                  </a:lnTo>
                  <a:lnTo>
                    <a:pt x="130" y="502"/>
                  </a:lnTo>
                  <a:lnTo>
                    <a:pt x="138" y="500"/>
                  </a:lnTo>
                  <a:lnTo>
                    <a:pt x="142" y="496"/>
                  </a:lnTo>
                  <a:lnTo>
                    <a:pt x="146" y="490"/>
                  </a:lnTo>
                  <a:lnTo>
                    <a:pt x="148" y="482"/>
                  </a:lnTo>
                  <a:lnTo>
                    <a:pt x="148" y="348"/>
                  </a:lnTo>
                  <a:lnTo>
                    <a:pt x="148" y="348"/>
                  </a:lnTo>
                  <a:lnTo>
                    <a:pt x="146" y="336"/>
                  </a:lnTo>
                  <a:lnTo>
                    <a:pt x="144" y="328"/>
                  </a:lnTo>
                  <a:lnTo>
                    <a:pt x="140" y="322"/>
                  </a:lnTo>
                  <a:lnTo>
                    <a:pt x="136" y="318"/>
                  </a:lnTo>
                  <a:lnTo>
                    <a:pt x="128" y="314"/>
                  </a:lnTo>
                  <a:lnTo>
                    <a:pt x="116" y="312"/>
                  </a:lnTo>
                  <a:lnTo>
                    <a:pt x="102" y="310"/>
                  </a:lnTo>
                  <a:lnTo>
                    <a:pt x="58" y="310"/>
                  </a:lnTo>
                  <a:lnTo>
                    <a:pt x="58" y="248"/>
                  </a:lnTo>
                  <a:lnTo>
                    <a:pt x="104" y="248"/>
                  </a:lnTo>
                  <a:lnTo>
                    <a:pt x="104" y="248"/>
                  </a:lnTo>
                  <a:lnTo>
                    <a:pt x="124" y="246"/>
                  </a:lnTo>
                  <a:lnTo>
                    <a:pt x="132" y="244"/>
                  </a:lnTo>
                  <a:lnTo>
                    <a:pt x="138" y="240"/>
                  </a:lnTo>
                  <a:lnTo>
                    <a:pt x="142" y="234"/>
                  </a:lnTo>
                  <a:lnTo>
                    <a:pt x="146" y="226"/>
                  </a:lnTo>
                  <a:lnTo>
                    <a:pt x="146" y="216"/>
                  </a:lnTo>
                  <a:lnTo>
                    <a:pt x="148" y="204"/>
                  </a:lnTo>
                  <a:lnTo>
                    <a:pt x="148" y="90"/>
                  </a:lnTo>
                  <a:lnTo>
                    <a:pt x="148" y="90"/>
                  </a:lnTo>
                  <a:lnTo>
                    <a:pt x="146" y="84"/>
                  </a:lnTo>
                  <a:lnTo>
                    <a:pt x="142" y="78"/>
                  </a:lnTo>
                  <a:lnTo>
                    <a:pt x="138" y="74"/>
                  </a:lnTo>
                  <a:lnTo>
                    <a:pt x="130" y="72"/>
                  </a:lnTo>
                  <a:lnTo>
                    <a:pt x="130" y="72"/>
                  </a:lnTo>
                  <a:lnTo>
                    <a:pt x="124" y="72"/>
                  </a:lnTo>
                  <a:lnTo>
                    <a:pt x="118" y="76"/>
                  </a:lnTo>
                  <a:lnTo>
                    <a:pt x="114" y="82"/>
                  </a:lnTo>
                  <a:lnTo>
                    <a:pt x="112" y="90"/>
                  </a:lnTo>
                  <a:lnTo>
                    <a:pt x="112" y="184"/>
                  </a:lnTo>
                  <a:lnTo>
                    <a:pt x="0" y="184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86"/>
                  </a:lnTo>
                  <a:lnTo>
                    <a:pt x="2" y="70"/>
                  </a:lnTo>
                  <a:lnTo>
                    <a:pt x="6" y="52"/>
                  </a:lnTo>
                  <a:lnTo>
                    <a:pt x="12" y="36"/>
                  </a:lnTo>
                  <a:lnTo>
                    <a:pt x="18" y="28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0"/>
                  </a:lnTo>
                  <a:lnTo>
                    <a:pt x="46" y="6"/>
                  </a:lnTo>
                  <a:lnTo>
                    <a:pt x="58" y="2"/>
                  </a:lnTo>
                  <a:lnTo>
                    <a:pt x="70" y="0"/>
                  </a:lnTo>
                  <a:lnTo>
                    <a:pt x="84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90" y="0"/>
                  </a:lnTo>
                  <a:lnTo>
                    <a:pt x="202" y="2"/>
                  </a:lnTo>
                  <a:lnTo>
                    <a:pt x="214" y="6"/>
                  </a:lnTo>
                  <a:lnTo>
                    <a:pt x="222" y="10"/>
                  </a:lnTo>
                  <a:lnTo>
                    <a:pt x="230" y="16"/>
                  </a:lnTo>
                  <a:lnTo>
                    <a:pt x="238" y="22"/>
                  </a:lnTo>
                  <a:lnTo>
                    <a:pt x="242" y="28"/>
                  </a:lnTo>
                  <a:lnTo>
                    <a:pt x="248" y="36"/>
                  </a:lnTo>
                  <a:lnTo>
                    <a:pt x="254" y="52"/>
                  </a:lnTo>
                  <a:lnTo>
                    <a:pt x="258" y="70"/>
                  </a:lnTo>
                  <a:lnTo>
                    <a:pt x="260" y="86"/>
                  </a:lnTo>
                  <a:lnTo>
                    <a:pt x="260" y="102"/>
                  </a:lnTo>
                  <a:lnTo>
                    <a:pt x="260" y="194"/>
                  </a:lnTo>
                  <a:lnTo>
                    <a:pt x="260" y="194"/>
                  </a:lnTo>
                  <a:lnTo>
                    <a:pt x="258" y="216"/>
                  </a:lnTo>
                  <a:lnTo>
                    <a:pt x="252" y="234"/>
                  </a:lnTo>
                  <a:lnTo>
                    <a:pt x="244" y="248"/>
                  </a:lnTo>
                  <a:lnTo>
                    <a:pt x="234" y="258"/>
                  </a:lnTo>
                  <a:lnTo>
                    <a:pt x="222" y="266"/>
                  </a:lnTo>
                  <a:lnTo>
                    <a:pt x="210" y="270"/>
                  </a:lnTo>
                  <a:lnTo>
                    <a:pt x="196" y="272"/>
                  </a:lnTo>
                  <a:lnTo>
                    <a:pt x="184" y="272"/>
                  </a:lnTo>
                  <a:lnTo>
                    <a:pt x="184" y="278"/>
                  </a:lnTo>
                  <a:lnTo>
                    <a:pt x="184" y="278"/>
                  </a:lnTo>
                  <a:lnTo>
                    <a:pt x="196" y="280"/>
                  </a:lnTo>
                  <a:lnTo>
                    <a:pt x="208" y="280"/>
                  </a:lnTo>
                  <a:lnTo>
                    <a:pt x="218" y="284"/>
                  </a:lnTo>
                  <a:lnTo>
                    <a:pt x="228" y="288"/>
                  </a:lnTo>
                  <a:lnTo>
                    <a:pt x="234" y="292"/>
                  </a:lnTo>
                  <a:lnTo>
                    <a:pt x="240" y="298"/>
                  </a:lnTo>
                  <a:lnTo>
                    <a:pt x="250" y="310"/>
                  </a:lnTo>
                  <a:lnTo>
                    <a:pt x="256" y="322"/>
                  </a:lnTo>
                  <a:lnTo>
                    <a:pt x="258" y="336"/>
                  </a:lnTo>
                  <a:lnTo>
                    <a:pt x="260" y="358"/>
                  </a:lnTo>
                  <a:lnTo>
                    <a:pt x="260" y="472"/>
                  </a:lnTo>
                  <a:lnTo>
                    <a:pt x="260" y="472"/>
                  </a:lnTo>
                  <a:lnTo>
                    <a:pt x="260" y="488"/>
                  </a:lnTo>
                  <a:lnTo>
                    <a:pt x="258" y="506"/>
                  </a:lnTo>
                  <a:lnTo>
                    <a:pt x="254" y="522"/>
                  </a:lnTo>
                  <a:lnTo>
                    <a:pt x="248" y="540"/>
                  </a:lnTo>
                  <a:lnTo>
                    <a:pt x="242" y="546"/>
                  </a:lnTo>
                  <a:lnTo>
                    <a:pt x="238" y="554"/>
                  </a:lnTo>
                  <a:lnTo>
                    <a:pt x="230" y="560"/>
                  </a:lnTo>
                  <a:lnTo>
                    <a:pt x="222" y="566"/>
                  </a:lnTo>
                  <a:lnTo>
                    <a:pt x="214" y="570"/>
                  </a:lnTo>
                  <a:lnTo>
                    <a:pt x="202" y="572"/>
                  </a:lnTo>
                  <a:lnTo>
                    <a:pt x="190" y="574"/>
                  </a:lnTo>
                  <a:lnTo>
                    <a:pt x="176" y="576"/>
                  </a:lnTo>
                  <a:lnTo>
                    <a:pt x="84" y="576"/>
                  </a:lnTo>
                  <a:lnTo>
                    <a:pt x="84" y="576"/>
                  </a:lnTo>
                  <a:lnTo>
                    <a:pt x="70" y="574"/>
                  </a:lnTo>
                  <a:lnTo>
                    <a:pt x="58" y="572"/>
                  </a:lnTo>
                  <a:lnTo>
                    <a:pt x="46" y="570"/>
                  </a:lnTo>
                  <a:lnTo>
                    <a:pt x="38" y="566"/>
                  </a:lnTo>
                  <a:lnTo>
                    <a:pt x="30" y="560"/>
                  </a:lnTo>
                  <a:lnTo>
                    <a:pt x="22" y="554"/>
                  </a:lnTo>
                  <a:lnTo>
                    <a:pt x="18" y="546"/>
                  </a:lnTo>
                  <a:lnTo>
                    <a:pt x="12" y="540"/>
                  </a:lnTo>
                  <a:lnTo>
                    <a:pt x="6" y="522"/>
                  </a:lnTo>
                  <a:lnTo>
                    <a:pt x="2" y="506"/>
                  </a:lnTo>
                  <a:lnTo>
                    <a:pt x="0" y="488"/>
                  </a:lnTo>
                  <a:lnTo>
                    <a:pt x="0" y="472"/>
                  </a:lnTo>
                  <a:lnTo>
                    <a:pt x="0" y="374"/>
                  </a:lnTo>
                  <a:lnTo>
                    <a:pt x="112" y="3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ltGray">
            <a:xfrm>
              <a:off x="2332" y="1657"/>
              <a:ext cx="258" cy="576"/>
            </a:xfrm>
            <a:custGeom>
              <a:avLst/>
              <a:gdLst>
                <a:gd name="T0" fmla="*/ 0 w 258"/>
                <a:gd name="T1" fmla="*/ 0 h 576"/>
                <a:gd name="T2" fmla="*/ 258 w 258"/>
                <a:gd name="T3" fmla="*/ 0 h 576"/>
                <a:gd name="T4" fmla="*/ 258 w 258"/>
                <a:gd name="T5" fmla="*/ 576 h 576"/>
                <a:gd name="T6" fmla="*/ 154 w 258"/>
                <a:gd name="T7" fmla="*/ 576 h 576"/>
                <a:gd name="T8" fmla="*/ 154 w 258"/>
                <a:gd name="T9" fmla="*/ 72 h 576"/>
                <a:gd name="T10" fmla="*/ 104 w 258"/>
                <a:gd name="T11" fmla="*/ 72 h 576"/>
                <a:gd name="T12" fmla="*/ 104 w 258"/>
                <a:gd name="T13" fmla="*/ 576 h 576"/>
                <a:gd name="T14" fmla="*/ 0 w 258"/>
                <a:gd name="T15" fmla="*/ 576 h 576"/>
                <a:gd name="T16" fmla="*/ 0 w 258"/>
                <a:gd name="T17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576">
                  <a:moveTo>
                    <a:pt x="0" y="0"/>
                  </a:moveTo>
                  <a:lnTo>
                    <a:pt x="258" y="0"/>
                  </a:lnTo>
                  <a:lnTo>
                    <a:pt x="258" y="576"/>
                  </a:lnTo>
                  <a:lnTo>
                    <a:pt x="154" y="576"/>
                  </a:lnTo>
                  <a:lnTo>
                    <a:pt x="154" y="72"/>
                  </a:lnTo>
                  <a:lnTo>
                    <a:pt x="104" y="72"/>
                  </a:lnTo>
                  <a:lnTo>
                    <a:pt x="104" y="576"/>
                  </a:lnTo>
                  <a:lnTo>
                    <a:pt x="0" y="57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ltGray">
            <a:xfrm>
              <a:off x="2670" y="1657"/>
              <a:ext cx="268" cy="576"/>
            </a:xfrm>
            <a:custGeom>
              <a:avLst/>
              <a:gdLst>
                <a:gd name="T0" fmla="*/ 0 w 268"/>
                <a:gd name="T1" fmla="*/ 576 h 576"/>
                <a:gd name="T2" fmla="*/ 112 w 268"/>
                <a:gd name="T3" fmla="*/ 576 h 576"/>
                <a:gd name="T4" fmla="*/ 112 w 268"/>
                <a:gd name="T5" fmla="*/ 380 h 576"/>
                <a:gd name="T6" fmla="*/ 176 w 268"/>
                <a:gd name="T7" fmla="*/ 380 h 576"/>
                <a:gd name="T8" fmla="*/ 176 w 268"/>
                <a:gd name="T9" fmla="*/ 380 h 576"/>
                <a:gd name="T10" fmla="*/ 190 w 268"/>
                <a:gd name="T11" fmla="*/ 380 h 576"/>
                <a:gd name="T12" fmla="*/ 202 w 268"/>
                <a:gd name="T13" fmla="*/ 378 h 576"/>
                <a:gd name="T14" fmla="*/ 214 w 268"/>
                <a:gd name="T15" fmla="*/ 374 h 576"/>
                <a:gd name="T16" fmla="*/ 224 w 268"/>
                <a:gd name="T17" fmla="*/ 370 h 576"/>
                <a:gd name="T18" fmla="*/ 232 w 268"/>
                <a:gd name="T19" fmla="*/ 364 h 576"/>
                <a:gd name="T20" fmla="*/ 240 w 268"/>
                <a:gd name="T21" fmla="*/ 358 h 576"/>
                <a:gd name="T22" fmla="*/ 252 w 268"/>
                <a:gd name="T23" fmla="*/ 344 h 576"/>
                <a:gd name="T24" fmla="*/ 260 w 268"/>
                <a:gd name="T25" fmla="*/ 328 h 576"/>
                <a:gd name="T26" fmla="*/ 264 w 268"/>
                <a:gd name="T27" fmla="*/ 310 h 576"/>
                <a:gd name="T28" fmla="*/ 266 w 268"/>
                <a:gd name="T29" fmla="*/ 294 h 576"/>
                <a:gd name="T30" fmla="*/ 268 w 268"/>
                <a:gd name="T31" fmla="*/ 278 h 576"/>
                <a:gd name="T32" fmla="*/ 268 w 268"/>
                <a:gd name="T33" fmla="*/ 102 h 576"/>
                <a:gd name="T34" fmla="*/ 268 w 268"/>
                <a:gd name="T35" fmla="*/ 102 h 576"/>
                <a:gd name="T36" fmla="*/ 266 w 268"/>
                <a:gd name="T37" fmla="*/ 86 h 576"/>
                <a:gd name="T38" fmla="*/ 264 w 268"/>
                <a:gd name="T39" fmla="*/ 70 h 576"/>
                <a:gd name="T40" fmla="*/ 260 w 268"/>
                <a:gd name="T41" fmla="*/ 52 h 576"/>
                <a:gd name="T42" fmla="*/ 252 w 268"/>
                <a:gd name="T43" fmla="*/ 36 h 576"/>
                <a:gd name="T44" fmla="*/ 240 w 268"/>
                <a:gd name="T45" fmla="*/ 22 h 576"/>
                <a:gd name="T46" fmla="*/ 232 w 268"/>
                <a:gd name="T47" fmla="*/ 16 h 576"/>
                <a:gd name="T48" fmla="*/ 224 w 268"/>
                <a:gd name="T49" fmla="*/ 10 h 576"/>
                <a:gd name="T50" fmla="*/ 214 w 268"/>
                <a:gd name="T51" fmla="*/ 6 h 576"/>
                <a:gd name="T52" fmla="*/ 202 w 268"/>
                <a:gd name="T53" fmla="*/ 2 h 576"/>
                <a:gd name="T54" fmla="*/ 190 w 268"/>
                <a:gd name="T55" fmla="*/ 0 h 576"/>
                <a:gd name="T56" fmla="*/ 176 w 268"/>
                <a:gd name="T57" fmla="*/ 0 h 576"/>
                <a:gd name="T58" fmla="*/ 0 w 268"/>
                <a:gd name="T59" fmla="*/ 0 h 576"/>
                <a:gd name="T60" fmla="*/ 0 w 268"/>
                <a:gd name="T61" fmla="*/ 576 h 576"/>
                <a:gd name="T62" fmla="*/ 112 w 268"/>
                <a:gd name="T63" fmla="*/ 316 h 576"/>
                <a:gd name="T64" fmla="*/ 112 w 268"/>
                <a:gd name="T65" fmla="*/ 72 h 576"/>
                <a:gd name="T66" fmla="*/ 142 w 268"/>
                <a:gd name="T67" fmla="*/ 72 h 576"/>
                <a:gd name="T68" fmla="*/ 142 w 268"/>
                <a:gd name="T69" fmla="*/ 72 h 576"/>
                <a:gd name="T70" fmla="*/ 150 w 268"/>
                <a:gd name="T71" fmla="*/ 74 h 576"/>
                <a:gd name="T72" fmla="*/ 156 w 268"/>
                <a:gd name="T73" fmla="*/ 80 h 576"/>
                <a:gd name="T74" fmla="*/ 162 w 268"/>
                <a:gd name="T75" fmla="*/ 88 h 576"/>
                <a:gd name="T76" fmla="*/ 162 w 268"/>
                <a:gd name="T77" fmla="*/ 100 h 576"/>
                <a:gd name="T78" fmla="*/ 162 w 268"/>
                <a:gd name="T79" fmla="*/ 288 h 576"/>
                <a:gd name="T80" fmla="*/ 162 w 268"/>
                <a:gd name="T81" fmla="*/ 288 h 576"/>
                <a:gd name="T82" fmla="*/ 162 w 268"/>
                <a:gd name="T83" fmla="*/ 300 h 576"/>
                <a:gd name="T84" fmla="*/ 156 w 268"/>
                <a:gd name="T85" fmla="*/ 310 h 576"/>
                <a:gd name="T86" fmla="*/ 150 w 268"/>
                <a:gd name="T87" fmla="*/ 314 h 576"/>
                <a:gd name="T88" fmla="*/ 142 w 268"/>
                <a:gd name="T89" fmla="*/ 316 h 576"/>
                <a:gd name="T90" fmla="*/ 112 w 268"/>
                <a:gd name="T91" fmla="*/ 31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8" h="576">
                  <a:moveTo>
                    <a:pt x="0" y="576"/>
                  </a:moveTo>
                  <a:lnTo>
                    <a:pt x="112" y="576"/>
                  </a:lnTo>
                  <a:lnTo>
                    <a:pt x="112" y="380"/>
                  </a:lnTo>
                  <a:lnTo>
                    <a:pt x="176" y="380"/>
                  </a:lnTo>
                  <a:lnTo>
                    <a:pt x="176" y="380"/>
                  </a:lnTo>
                  <a:lnTo>
                    <a:pt x="190" y="380"/>
                  </a:lnTo>
                  <a:lnTo>
                    <a:pt x="202" y="378"/>
                  </a:lnTo>
                  <a:lnTo>
                    <a:pt x="214" y="374"/>
                  </a:lnTo>
                  <a:lnTo>
                    <a:pt x="224" y="370"/>
                  </a:lnTo>
                  <a:lnTo>
                    <a:pt x="232" y="364"/>
                  </a:lnTo>
                  <a:lnTo>
                    <a:pt x="240" y="358"/>
                  </a:lnTo>
                  <a:lnTo>
                    <a:pt x="252" y="344"/>
                  </a:lnTo>
                  <a:lnTo>
                    <a:pt x="260" y="328"/>
                  </a:lnTo>
                  <a:lnTo>
                    <a:pt x="264" y="310"/>
                  </a:lnTo>
                  <a:lnTo>
                    <a:pt x="266" y="294"/>
                  </a:lnTo>
                  <a:lnTo>
                    <a:pt x="268" y="278"/>
                  </a:lnTo>
                  <a:lnTo>
                    <a:pt x="268" y="102"/>
                  </a:lnTo>
                  <a:lnTo>
                    <a:pt x="268" y="102"/>
                  </a:lnTo>
                  <a:lnTo>
                    <a:pt x="266" y="86"/>
                  </a:lnTo>
                  <a:lnTo>
                    <a:pt x="264" y="70"/>
                  </a:lnTo>
                  <a:lnTo>
                    <a:pt x="260" y="52"/>
                  </a:lnTo>
                  <a:lnTo>
                    <a:pt x="252" y="36"/>
                  </a:lnTo>
                  <a:lnTo>
                    <a:pt x="240" y="22"/>
                  </a:lnTo>
                  <a:lnTo>
                    <a:pt x="232" y="16"/>
                  </a:lnTo>
                  <a:lnTo>
                    <a:pt x="224" y="10"/>
                  </a:lnTo>
                  <a:lnTo>
                    <a:pt x="214" y="6"/>
                  </a:lnTo>
                  <a:lnTo>
                    <a:pt x="202" y="2"/>
                  </a:lnTo>
                  <a:lnTo>
                    <a:pt x="190" y="0"/>
                  </a:lnTo>
                  <a:lnTo>
                    <a:pt x="176" y="0"/>
                  </a:lnTo>
                  <a:lnTo>
                    <a:pt x="0" y="0"/>
                  </a:lnTo>
                  <a:lnTo>
                    <a:pt x="0" y="576"/>
                  </a:lnTo>
                  <a:close/>
                  <a:moveTo>
                    <a:pt x="112" y="316"/>
                  </a:moveTo>
                  <a:lnTo>
                    <a:pt x="112" y="72"/>
                  </a:lnTo>
                  <a:lnTo>
                    <a:pt x="142" y="72"/>
                  </a:lnTo>
                  <a:lnTo>
                    <a:pt x="142" y="72"/>
                  </a:lnTo>
                  <a:lnTo>
                    <a:pt x="150" y="74"/>
                  </a:lnTo>
                  <a:lnTo>
                    <a:pt x="156" y="80"/>
                  </a:lnTo>
                  <a:lnTo>
                    <a:pt x="162" y="88"/>
                  </a:lnTo>
                  <a:lnTo>
                    <a:pt x="162" y="100"/>
                  </a:lnTo>
                  <a:lnTo>
                    <a:pt x="162" y="288"/>
                  </a:lnTo>
                  <a:lnTo>
                    <a:pt x="162" y="288"/>
                  </a:lnTo>
                  <a:lnTo>
                    <a:pt x="162" y="300"/>
                  </a:lnTo>
                  <a:lnTo>
                    <a:pt x="156" y="310"/>
                  </a:lnTo>
                  <a:lnTo>
                    <a:pt x="150" y="314"/>
                  </a:lnTo>
                  <a:lnTo>
                    <a:pt x="142" y="316"/>
                  </a:lnTo>
                  <a:lnTo>
                    <a:pt x="112" y="3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ltGray">
            <a:xfrm>
              <a:off x="3320" y="1657"/>
              <a:ext cx="436" cy="576"/>
            </a:xfrm>
            <a:custGeom>
              <a:avLst/>
              <a:gdLst>
                <a:gd name="T0" fmla="*/ 292 w 436"/>
                <a:gd name="T1" fmla="*/ 0 h 576"/>
                <a:gd name="T2" fmla="*/ 436 w 436"/>
                <a:gd name="T3" fmla="*/ 0 h 576"/>
                <a:gd name="T4" fmla="*/ 436 w 436"/>
                <a:gd name="T5" fmla="*/ 576 h 576"/>
                <a:gd name="T6" fmla="*/ 324 w 436"/>
                <a:gd name="T7" fmla="*/ 576 h 576"/>
                <a:gd name="T8" fmla="*/ 324 w 436"/>
                <a:gd name="T9" fmla="*/ 214 h 576"/>
                <a:gd name="T10" fmla="*/ 320 w 436"/>
                <a:gd name="T11" fmla="*/ 214 h 576"/>
                <a:gd name="T12" fmla="*/ 262 w 436"/>
                <a:gd name="T13" fmla="*/ 576 h 576"/>
                <a:gd name="T14" fmla="*/ 174 w 436"/>
                <a:gd name="T15" fmla="*/ 576 h 576"/>
                <a:gd name="T16" fmla="*/ 116 w 436"/>
                <a:gd name="T17" fmla="*/ 214 h 576"/>
                <a:gd name="T18" fmla="*/ 112 w 436"/>
                <a:gd name="T19" fmla="*/ 214 h 576"/>
                <a:gd name="T20" fmla="*/ 112 w 436"/>
                <a:gd name="T21" fmla="*/ 576 h 576"/>
                <a:gd name="T22" fmla="*/ 0 w 436"/>
                <a:gd name="T23" fmla="*/ 576 h 576"/>
                <a:gd name="T24" fmla="*/ 0 w 436"/>
                <a:gd name="T25" fmla="*/ 0 h 576"/>
                <a:gd name="T26" fmla="*/ 146 w 436"/>
                <a:gd name="T27" fmla="*/ 0 h 576"/>
                <a:gd name="T28" fmla="*/ 218 w 436"/>
                <a:gd name="T29" fmla="*/ 404 h 576"/>
                <a:gd name="T30" fmla="*/ 292 w 436"/>
                <a:gd name="T31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6" h="576">
                  <a:moveTo>
                    <a:pt x="292" y="0"/>
                  </a:moveTo>
                  <a:lnTo>
                    <a:pt x="436" y="0"/>
                  </a:lnTo>
                  <a:lnTo>
                    <a:pt x="436" y="576"/>
                  </a:lnTo>
                  <a:lnTo>
                    <a:pt x="324" y="576"/>
                  </a:lnTo>
                  <a:lnTo>
                    <a:pt x="324" y="214"/>
                  </a:lnTo>
                  <a:lnTo>
                    <a:pt x="320" y="214"/>
                  </a:lnTo>
                  <a:lnTo>
                    <a:pt x="262" y="576"/>
                  </a:lnTo>
                  <a:lnTo>
                    <a:pt x="174" y="576"/>
                  </a:lnTo>
                  <a:lnTo>
                    <a:pt x="116" y="214"/>
                  </a:lnTo>
                  <a:lnTo>
                    <a:pt x="112" y="214"/>
                  </a:lnTo>
                  <a:lnTo>
                    <a:pt x="112" y="576"/>
                  </a:lnTo>
                  <a:lnTo>
                    <a:pt x="0" y="576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218" y="404"/>
                  </a:lnTo>
                  <a:lnTo>
                    <a:pt x="2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ltGray">
            <a:xfrm>
              <a:off x="900" y="1159"/>
              <a:ext cx="330" cy="1042"/>
            </a:xfrm>
            <a:custGeom>
              <a:avLst/>
              <a:gdLst>
                <a:gd name="T0" fmla="*/ 288 w 330"/>
                <a:gd name="T1" fmla="*/ 600 h 1042"/>
                <a:gd name="T2" fmla="*/ 272 w 330"/>
                <a:gd name="T3" fmla="*/ 714 h 1042"/>
                <a:gd name="T4" fmla="*/ 270 w 330"/>
                <a:gd name="T5" fmla="*/ 604 h 1042"/>
                <a:gd name="T6" fmla="*/ 254 w 330"/>
                <a:gd name="T7" fmla="*/ 490 h 1042"/>
                <a:gd name="T8" fmla="*/ 216 w 330"/>
                <a:gd name="T9" fmla="*/ 364 h 1042"/>
                <a:gd name="T10" fmla="*/ 176 w 330"/>
                <a:gd name="T11" fmla="*/ 272 h 1042"/>
                <a:gd name="T12" fmla="*/ 152 w 330"/>
                <a:gd name="T13" fmla="*/ 272 h 1042"/>
                <a:gd name="T14" fmla="*/ 92 w 330"/>
                <a:gd name="T15" fmla="*/ 422 h 1042"/>
                <a:gd name="T16" fmla="*/ 74 w 330"/>
                <a:gd name="T17" fmla="*/ 490 h 1042"/>
                <a:gd name="T18" fmla="*/ 56 w 330"/>
                <a:gd name="T19" fmla="*/ 624 h 1042"/>
                <a:gd name="T20" fmla="*/ 54 w 330"/>
                <a:gd name="T21" fmla="*/ 716 h 1042"/>
                <a:gd name="T22" fmla="*/ 40 w 330"/>
                <a:gd name="T23" fmla="*/ 568 h 1042"/>
                <a:gd name="T24" fmla="*/ 40 w 330"/>
                <a:gd name="T25" fmla="*/ 498 h 1042"/>
                <a:gd name="T26" fmla="*/ 52 w 330"/>
                <a:gd name="T27" fmla="*/ 382 h 1042"/>
                <a:gd name="T28" fmla="*/ 72 w 330"/>
                <a:gd name="T29" fmla="*/ 298 h 1042"/>
                <a:gd name="T30" fmla="*/ 128 w 330"/>
                <a:gd name="T31" fmla="*/ 148 h 1042"/>
                <a:gd name="T32" fmla="*/ 164 w 330"/>
                <a:gd name="T33" fmla="*/ 80 h 1042"/>
                <a:gd name="T34" fmla="*/ 216 w 330"/>
                <a:gd name="T35" fmla="*/ 186 h 1042"/>
                <a:gd name="T36" fmla="*/ 256 w 330"/>
                <a:gd name="T37" fmla="*/ 296 h 1042"/>
                <a:gd name="T38" fmla="*/ 274 w 330"/>
                <a:gd name="T39" fmla="*/ 372 h 1042"/>
                <a:gd name="T40" fmla="*/ 290 w 330"/>
                <a:gd name="T41" fmla="*/ 506 h 1042"/>
                <a:gd name="T42" fmla="*/ 164 w 330"/>
                <a:gd name="T43" fmla="*/ 1004 h 1042"/>
                <a:gd name="T44" fmla="*/ 134 w 330"/>
                <a:gd name="T45" fmla="*/ 932 h 1042"/>
                <a:gd name="T46" fmla="*/ 120 w 330"/>
                <a:gd name="T47" fmla="*/ 848 h 1042"/>
                <a:gd name="T48" fmla="*/ 118 w 330"/>
                <a:gd name="T49" fmla="*/ 780 h 1042"/>
                <a:gd name="T50" fmla="*/ 136 w 330"/>
                <a:gd name="T51" fmla="*/ 692 h 1042"/>
                <a:gd name="T52" fmla="*/ 164 w 330"/>
                <a:gd name="T53" fmla="*/ 626 h 1042"/>
                <a:gd name="T54" fmla="*/ 182 w 330"/>
                <a:gd name="T55" fmla="*/ 666 h 1042"/>
                <a:gd name="T56" fmla="*/ 202 w 330"/>
                <a:gd name="T57" fmla="*/ 740 h 1042"/>
                <a:gd name="T58" fmla="*/ 210 w 330"/>
                <a:gd name="T59" fmla="*/ 806 h 1042"/>
                <a:gd name="T60" fmla="*/ 202 w 330"/>
                <a:gd name="T61" fmla="*/ 900 h 1042"/>
                <a:gd name="T62" fmla="*/ 180 w 330"/>
                <a:gd name="T63" fmla="*/ 972 h 1042"/>
                <a:gd name="T64" fmla="*/ 300 w 330"/>
                <a:gd name="T65" fmla="*/ 296 h 1042"/>
                <a:gd name="T66" fmla="*/ 266 w 330"/>
                <a:gd name="T67" fmla="*/ 188 h 1042"/>
                <a:gd name="T68" fmla="*/ 204 w 330"/>
                <a:gd name="T69" fmla="*/ 62 h 1042"/>
                <a:gd name="T70" fmla="*/ 164 w 330"/>
                <a:gd name="T71" fmla="*/ 0 h 1042"/>
                <a:gd name="T72" fmla="*/ 88 w 330"/>
                <a:gd name="T73" fmla="*/ 132 h 1042"/>
                <a:gd name="T74" fmla="*/ 38 w 330"/>
                <a:gd name="T75" fmla="*/ 260 h 1042"/>
                <a:gd name="T76" fmla="*/ 14 w 330"/>
                <a:gd name="T77" fmla="*/ 358 h 1042"/>
                <a:gd name="T78" fmla="*/ 0 w 330"/>
                <a:gd name="T79" fmla="*/ 500 h 1042"/>
                <a:gd name="T80" fmla="*/ 6 w 330"/>
                <a:gd name="T81" fmla="*/ 634 h 1042"/>
                <a:gd name="T82" fmla="*/ 22 w 330"/>
                <a:gd name="T83" fmla="*/ 722 h 1042"/>
                <a:gd name="T84" fmla="*/ 62 w 330"/>
                <a:gd name="T85" fmla="*/ 854 h 1042"/>
                <a:gd name="T86" fmla="*/ 94 w 330"/>
                <a:gd name="T87" fmla="*/ 924 h 1042"/>
                <a:gd name="T88" fmla="*/ 164 w 330"/>
                <a:gd name="T89" fmla="*/ 1042 h 1042"/>
                <a:gd name="T90" fmla="*/ 202 w 330"/>
                <a:gd name="T91" fmla="*/ 986 h 1042"/>
                <a:gd name="T92" fmla="*/ 268 w 330"/>
                <a:gd name="T93" fmla="*/ 846 h 1042"/>
                <a:gd name="T94" fmla="*/ 306 w 330"/>
                <a:gd name="T95" fmla="*/ 722 h 1042"/>
                <a:gd name="T96" fmla="*/ 320 w 330"/>
                <a:gd name="T97" fmla="*/ 652 h 1042"/>
                <a:gd name="T98" fmla="*/ 330 w 330"/>
                <a:gd name="T99" fmla="*/ 532 h 1042"/>
                <a:gd name="T100" fmla="*/ 320 w 330"/>
                <a:gd name="T101" fmla="*/ 40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0" h="1042">
                  <a:moveTo>
                    <a:pt x="290" y="556"/>
                  </a:moveTo>
                  <a:lnTo>
                    <a:pt x="290" y="556"/>
                  </a:lnTo>
                  <a:lnTo>
                    <a:pt x="288" y="600"/>
                  </a:lnTo>
                  <a:lnTo>
                    <a:pt x="284" y="642"/>
                  </a:lnTo>
                  <a:lnTo>
                    <a:pt x="278" y="682"/>
                  </a:lnTo>
                  <a:lnTo>
                    <a:pt x="272" y="714"/>
                  </a:lnTo>
                  <a:lnTo>
                    <a:pt x="272" y="714"/>
                  </a:lnTo>
                  <a:lnTo>
                    <a:pt x="272" y="662"/>
                  </a:lnTo>
                  <a:lnTo>
                    <a:pt x="270" y="604"/>
                  </a:lnTo>
                  <a:lnTo>
                    <a:pt x="262" y="546"/>
                  </a:lnTo>
                  <a:lnTo>
                    <a:pt x="254" y="490"/>
                  </a:lnTo>
                  <a:lnTo>
                    <a:pt x="254" y="490"/>
                  </a:lnTo>
                  <a:lnTo>
                    <a:pt x="246" y="462"/>
                  </a:lnTo>
                  <a:lnTo>
                    <a:pt x="238" y="430"/>
                  </a:lnTo>
                  <a:lnTo>
                    <a:pt x="216" y="364"/>
                  </a:lnTo>
                  <a:lnTo>
                    <a:pt x="202" y="332"/>
                  </a:lnTo>
                  <a:lnTo>
                    <a:pt x="190" y="300"/>
                  </a:lnTo>
                  <a:lnTo>
                    <a:pt x="176" y="272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52" y="272"/>
                  </a:lnTo>
                  <a:lnTo>
                    <a:pt x="140" y="296"/>
                  </a:lnTo>
                  <a:lnTo>
                    <a:pt x="114" y="356"/>
                  </a:lnTo>
                  <a:lnTo>
                    <a:pt x="92" y="422"/>
                  </a:lnTo>
                  <a:lnTo>
                    <a:pt x="82" y="456"/>
                  </a:lnTo>
                  <a:lnTo>
                    <a:pt x="74" y="490"/>
                  </a:lnTo>
                  <a:lnTo>
                    <a:pt x="74" y="490"/>
                  </a:lnTo>
                  <a:lnTo>
                    <a:pt x="68" y="524"/>
                  </a:lnTo>
                  <a:lnTo>
                    <a:pt x="64" y="558"/>
                  </a:lnTo>
                  <a:lnTo>
                    <a:pt x="56" y="624"/>
                  </a:lnTo>
                  <a:lnTo>
                    <a:pt x="54" y="678"/>
                  </a:lnTo>
                  <a:lnTo>
                    <a:pt x="54" y="716"/>
                  </a:lnTo>
                  <a:lnTo>
                    <a:pt x="54" y="716"/>
                  </a:lnTo>
                  <a:lnTo>
                    <a:pt x="50" y="684"/>
                  </a:lnTo>
                  <a:lnTo>
                    <a:pt x="44" y="632"/>
                  </a:lnTo>
                  <a:lnTo>
                    <a:pt x="40" y="568"/>
                  </a:lnTo>
                  <a:lnTo>
                    <a:pt x="38" y="532"/>
                  </a:lnTo>
                  <a:lnTo>
                    <a:pt x="40" y="498"/>
                  </a:lnTo>
                  <a:lnTo>
                    <a:pt x="40" y="498"/>
                  </a:lnTo>
                  <a:lnTo>
                    <a:pt x="42" y="468"/>
                  </a:lnTo>
                  <a:lnTo>
                    <a:pt x="44" y="438"/>
                  </a:lnTo>
                  <a:lnTo>
                    <a:pt x="52" y="382"/>
                  </a:lnTo>
                  <a:lnTo>
                    <a:pt x="62" y="334"/>
                  </a:lnTo>
                  <a:lnTo>
                    <a:pt x="72" y="298"/>
                  </a:lnTo>
                  <a:lnTo>
                    <a:pt x="72" y="298"/>
                  </a:lnTo>
                  <a:lnTo>
                    <a:pt x="86" y="254"/>
                  </a:lnTo>
                  <a:lnTo>
                    <a:pt x="102" y="214"/>
                  </a:lnTo>
                  <a:lnTo>
                    <a:pt x="128" y="148"/>
                  </a:lnTo>
                  <a:lnTo>
                    <a:pt x="150" y="102"/>
                  </a:lnTo>
                  <a:lnTo>
                    <a:pt x="164" y="80"/>
                  </a:lnTo>
                  <a:lnTo>
                    <a:pt x="164" y="80"/>
                  </a:lnTo>
                  <a:lnTo>
                    <a:pt x="178" y="106"/>
                  </a:lnTo>
                  <a:lnTo>
                    <a:pt x="202" y="154"/>
                  </a:lnTo>
                  <a:lnTo>
                    <a:pt x="216" y="186"/>
                  </a:lnTo>
                  <a:lnTo>
                    <a:pt x="230" y="220"/>
                  </a:lnTo>
                  <a:lnTo>
                    <a:pt x="244" y="258"/>
                  </a:lnTo>
                  <a:lnTo>
                    <a:pt x="256" y="296"/>
                  </a:lnTo>
                  <a:lnTo>
                    <a:pt x="256" y="296"/>
                  </a:lnTo>
                  <a:lnTo>
                    <a:pt x="266" y="334"/>
                  </a:lnTo>
                  <a:lnTo>
                    <a:pt x="274" y="372"/>
                  </a:lnTo>
                  <a:lnTo>
                    <a:pt x="280" y="408"/>
                  </a:lnTo>
                  <a:lnTo>
                    <a:pt x="284" y="442"/>
                  </a:lnTo>
                  <a:lnTo>
                    <a:pt x="290" y="506"/>
                  </a:lnTo>
                  <a:lnTo>
                    <a:pt x="290" y="556"/>
                  </a:lnTo>
                  <a:close/>
                  <a:moveTo>
                    <a:pt x="164" y="1004"/>
                  </a:moveTo>
                  <a:lnTo>
                    <a:pt x="164" y="1004"/>
                  </a:lnTo>
                  <a:lnTo>
                    <a:pt x="150" y="974"/>
                  </a:lnTo>
                  <a:lnTo>
                    <a:pt x="142" y="954"/>
                  </a:lnTo>
                  <a:lnTo>
                    <a:pt x="134" y="932"/>
                  </a:lnTo>
                  <a:lnTo>
                    <a:pt x="128" y="908"/>
                  </a:lnTo>
                  <a:lnTo>
                    <a:pt x="122" y="880"/>
                  </a:lnTo>
                  <a:lnTo>
                    <a:pt x="120" y="848"/>
                  </a:lnTo>
                  <a:lnTo>
                    <a:pt x="116" y="814"/>
                  </a:lnTo>
                  <a:lnTo>
                    <a:pt x="116" y="814"/>
                  </a:lnTo>
                  <a:lnTo>
                    <a:pt x="118" y="780"/>
                  </a:lnTo>
                  <a:lnTo>
                    <a:pt x="122" y="748"/>
                  </a:lnTo>
                  <a:lnTo>
                    <a:pt x="128" y="718"/>
                  </a:lnTo>
                  <a:lnTo>
                    <a:pt x="136" y="692"/>
                  </a:lnTo>
                  <a:lnTo>
                    <a:pt x="144" y="670"/>
                  </a:lnTo>
                  <a:lnTo>
                    <a:pt x="152" y="650"/>
                  </a:lnTo>
                  <a:lnTo>
                    <a:pt x="164" y="626"/>
                  </a:lnTo>
                  <a:lnTo>
                    <a:pt x="164" y="626"/>
                  </a:lnTo>
                  <a:lnTo>
                    <a:pt x="176" y="648"/>
                  </a:lnTo>
                  <a:lnTo>
                    <a:pt x="182" y="666"/>
                  </a:lnTo>
                  <a:lnTo>
                    <a:pt x="190" y="688"/>
                  </a:lnTo>
                  <a:lnTo>
                    <a:pt x="196" y="712"/>
                  </a:lnTo>
                  <a:lnTo>
                    <a:pt x="202" y="740"/>
                  </a:lnTo>
                  <a:lnTo>
                    <a:pt x="208" y="772"/>
                  </a:lnTo>
                  <a:lnTo>
                    <a:pt x="210" y="806"/>
                  </a:lnTo>
                  <a:lnTo>
                    <a:pt x="210" y="806"/>
                  </a:lnTo>
                  <a:lnTo>
                    <a:pt x="210" y="840"/>
                  </a:lnTo>
                  <a:lnTo>
                    <a:pt x="206" y="870"/>
                  </a:lnTo>
                  <a:lnTo>
                    <a:pt x="202" y="900"/>
                  </a:lnTo>
                  <a:lnTo>
                    <a:pt x="194" y="926"/>
                  </a:lnTo>
                  <a:lnTo>
                    <a:pt x="188" y="950"/>
                  </a:lnTo>
                  <a:lnTo>
                    <a:pt x="180" y="972"/>
                  </a:lnTo>
                  <a:lnTo>
                    <a:pt x="164" y="1004"/>
                  </a:lnTo>
                  <a:close/>
                  <a:moveTo>
                    <a:pt x="300" y="296"/>
                  </a:moveTo>
                  <a:lnTo>
                    <a:pt x="300" y="296"/>
                  </a:lnTo>
                  <a:lnTo>
                    <a:pt x="292" y="268"/>
                  </a:lnTo>
                  <a:lnTo>
                    <a:pt x="284" y="242"/>
                  </a:lnTo>
                  <a:lnTo>
                    <a:pt x="266" y="188"/>
                  </a:lnTo>
                  <a:lnTo>
                    <a:pt x="244" y="140"/>
                  </a:lnTo>
                  <a:lnTo>
                    <a:pt x="224" y="98"/>
                  </a:lnTo>
                  <a:lnTo>
                    <a:pt x="204" y="62"/>
                  </a:lnTo>
                  <a:lnTo>
                    <a:pt x="186" y="32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42" y="34"/>
                  </a:lnTo>
                  <a:lnTo>
                    <a:pt x="108" y="94"/>
                  </a:lnTo>
                  <a:lnTo>
                    <a:pt x="88" y="132"/>
                  </a:lnTo>
                  <a:lnTo>
                    <a:pt x="70" y="172"/>
                  </a:lnTo>
                  <a:lnTo>
                    <a:pt x="54" y="214"/>
                  </a:lnTo>
                  <a:lnTo>
                    <a:pt x="38" y="260"/>
                  </a:lnTo>
                  <a:lnTo>
                    <a:pt x="38" y="260"/>
                  </a:lnTo>
                  <a:lnTo>
                    <a:pt x="24" y="310"/>
                  </a:lnTo>
                  <a:lnTo>
                    <a:pt x="14" y="358"/>
                  </a:lnTo>
                  <a:lnTo>
                    <a:pt x="8" y="406"/>
                  </a:lnTo>
                  <a:lnTo>
                    <a:pt x="2" y="454"/>
                  </a:lnTo>
                  <a:lnTo>
                    <a:pt x="0" y="500"/>
                  </a:lnTo>
                  <a:lnTo>
                    <a:pt x="0" y="546"/>
                  </a:lnTo>
                  <a:lnTo>
                    <a:pt x="2" y="590"/>
                  </a:lnTo>
                  <a:lnTo>
                    <a:pt x="6" y="634"/>
                  </a:lnTo>
                  <a:lnTo>
                    <a:pt x="6" y="634"/>
                  </a:lnTo>
                  <a:lnTo>
                    <a:pt x="14" y="680"/>
                  </a:lnTo>
                  <a:lnTo>
                    <a:pt x="22" y="722"/>
                  </a:lnTo>
                  <a:lnTo>
                    <a:pt x="32" y="762"/>
                  </a:lnTo>
                  <a:lnTo>
                    <a:pt x="44" y="800"/>
                  </a:lnTo>
                  <a:lnTo>
                    <a:pt x="62" y="854"/>
                  </a:lnTo>
                  <a:lnTo>
                    <a:pt x="70" y="876"/>
                  </a:lnTo>
                  <a:lnTo>
                    <a:pt x="70" y="876"/>
                  </a:lnTo>
                  <a:lnTo>
                    <a:pt x="94" y="924"/>
                  </a:lnTo>
                  <a:lnTo>
                    <a:pt x="118" y="970"/>
                  </a:lnTo>
                  <a:lnTo>
                    <a:pt x="142" y="1010"/>
                  </a:lnTo>
                  <a:lnTo>
                    <a:pt x="164" y="1042"/>
                  </a:lnTo>
                  <a:lnTo>
                    <a:pt x="164" y="1042"/>
                  </a:lnTo>
                  <a:lnTo>
                    <a:pt x="182" y="1018"/>
                  </a:lnTo>
                  <a:lnTo>
                    <a:pt x="202" y="986"/>
                  </a:lnTo>
                  <a:lnTo>
                    <a:pt x="224" y="946"/>
                  </a:lnTo>
                  <a:lnTo>
                    <a:pt x="246" y="900"/>
                  </a:lnTo>
                  <a:lnTo>
                    <a:pt x="268" y="846"/>
                  </a:lnTo>
                  <a:lnTo>
                    <a:pt x="288" y="786"/>
                  </a:lnTo>
                  <a:lnTo>
                    <a:pt x="298" y="754"/>
                  </a:lnTo>
                  <a:lnTo>
                    <a:pt x="306" y="722"/>
                  </a:lnTo>
                  <a:lnTo>
                    <a:pt x="314" y="686"/>
                  </a:lnTo>
                  <a:lnTo>
                    <a:pt x="320" y="652"/>
                  </a:lnTo>
                  <a:lnTo>
                    <a:pt x="320" y="652"/>
                  </a:lnTo>
                  <a:lnTo>
                    <a:pt x="324" y="612"/>
                  </a:lnTo>
                  <a:lnTo>
                    <a:pt x="328" y="572"/>
                  </a:lnTo>
                  <a:lnTo>
                    <a:pt x="330" y="532"/>
                  </a:lnTo>
                  <a:lnTo>
                    <a:pt x="328" y="492"/>
                  </a:lnTo>
                  <a:lnTo>
                    <a:pt x="326" y="448"/>
                  </a:lnTo>
                  <a:lnTo>
                    <a:pt x="320" y="402"/>
                  </a:lnTo>
                  <a:lnTo>
                    <a:pt x="312" y="352"/>
                  </a:lnTo>
                  <a:lnTo>
                    <a:pt x="300" y="2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ltGray">
            <a:xfrm>
              <a:off x="264" y="1659"/>
              <a:ext cx="1008" cy="1150"/>
            </a:xfrm>
            <a:custGeom>
              <a:avLst/>
              <a:gdLst>
                <a:gd name="T0" fmla="*/ 584 w 1008"/>
                <a:gd name="T1" fmla="*/ 754 h 1150"/>
                <a:gd name="T2" fmla="*/ 610 w 1008"/>
                <a:gd name="T3" fmla="*/ 734 h 1150"/>
                <a:gd name="T4" fmla="*/ 654 w 1008"/>
                <a:gd name="T5" fmla="*/ 714 h 1150"/>
                <a:gd name="T6" fmla="*/ 700 w 1008"/>
                <a:gd name="T7" fmla="*/ 706 h 1150"/>
                <a:gd name="T8" fmla="*/ 746 w 1008"/>
                <a:gd name="T9" fmla="*/ 714 h 1150"/>
                <a:gd name="T10" fmla="*/ 790 w 1008"/>
                <a:gd name="T11" fmla="*/ 734 h 1150"/>
                <a:gd name="T12" fmla="*/ 816 w 1008"/>
                <a:gd name="T13" fmla="*/ 754 h 1150"/>
                <a:gd name="T14" fmla="*/ 844 w 1008"/>
                <a:gd name="T15" fmla="*/ 792 h 1150"/>
                <a:gd name="T16" fmla="*/ 860 w 1008"/>
                <a:gd name="T17" fmla="*/ 838 h 1150"/>
                <a:gd name="T18" fmla="*/ 862 w 1008"/>
                <a:gd name="T19" fmla="*/ 884 h 1150"/>
                <a:gd name="T20" fmla="*/ 852 w 1008"/>
                <a:gd name="T21" fmla="*/ 928 h 1150"/>
                <a:gd name="T22" fmla="*/ 826 w 1008"/>
                <a:gd name="T23" fmla="*/ 970 h 1150"/>
                <a:gd name="T24" fmla="*/ 814 w 1008"/>
                <a:gd name="T25" fmla="*/ 984 h 1150"/>
                <a:gd name="T26" fmla="*/ 762 w 1008"/>
                <a:gd name="T27" fmla="*/ 1024 h 1150"/>
                <a:gd name="T28" fmla="*/ 676 w 1008"/>
                <a:gd name="T29" fmla="*/ 1064 h 1150"/>
                <a:gd name="T30" fmla="*/ 584 w 1008"/>
                <a:gd name="T31" fmla="*/ 1078 h 1150"/>
                <a:gd name="T32" fmla="*/ 520 w 1008"/>
                <a:gd name="T33" fmla="*/ 1072 h 1150"/>
                <a:gd name="T34" fmla="*/ 432 w 1008"/>
                <a:gd name="T35" fmla="*/ 1040 h 1150"/>
                <a:gd name="T36" fmla="*/ 352 w 1008"/>
                <a:gd name="T37" fmla="*/ 984 h 1150"/>
                <a:gd name="T38" fmla="*/ 314 w 1008"/>
                <a:gd name="T39" fmla="*/ 940 h 1150"/>
                <a:gd name="T40" fmla="*/ 276 w 1008"/>
                <a:gd name="T41" fmla="*/ 864 h 1150"/>
                <a:gd name="T42" fmla="*/ 258 w 1008"/>
                <a:gd name="T43" fmla="*/ 784 h 1150"/>
                <a:gd name="T44" fmla="*/ 260 w 1008"/>
                <a:gd name="T45" fmla="*/ 702 h 1150"/>
                <a:gd name="T46" fmla="*/ 284 w 1008"/>
                <a:gd name="T47" fmla="*/ 624 h 1150"/>
                <a:gd name="T48" fmla="*/ 312 w 1008"/>
                <a:gd name="T49" fmla="*/ 576 h 1150"/>
                <a:gd name="T50" fmla="*/ 352 w 1008"/>
                <a:gd name="T51" fmla="*/ 528 h 1150"/>
                <a:gd name="T52" fmla="*/ 432 w 1008"/>
                <a:gd name="T53" fmla="*/ 470 h 1150"/>
                <a:gd name="T54" fmla="*/ 520 w 1008"/>
                <a:gd name="T55" fmla="*/ 438 h 1150"/>
                <a:gd name="T56" fmla="*/ 584 w 1008"/>
                <a:gd name="T57" fmla="*/ 0 h 1150"/>
                <a:gd name="T58" fmla="*/ 524 w 1008"/>
                <a:gd name="T59" fmla="*/ 4 h 1150"/>
                <a:gd name="T60" fmla="*/ 438 w 1008"/>
                <a:gd name="T61" fmla="*/ 20 h 1150"/>
                <a:gd name="T62" fmla="*/ 356 w 1008"/>
                <a:gd name="T63" fmla="*/ 46 h 1150"/>
                <a:gd name="T64" fmla="*/ 282 w 1008"/>
                <a:gd name="T65" fmla="*/ 84 h 1150"/>
                <a:gd name="T66" fmla="*/ 212 w 1008"/>
                <a:gd name="T67" fmla="*/ 132 h 1150"/>
                <a:gd name="T68" fmla="*/ 152 w 1008"/>
                <a:gd name="T69" fmla="*/ 190 h 1150"/>
                <a:gd name="T70" fmla="*/ 100 w 1008"/>
                <a:gd name="T71" fmla="*/ 254 h 1150"/>
                <a:gd name="T72" fmla="*/ 58 w 1008"/>
                <a:gd name="T73" fmla="*/ 326 h 1150"/>
                <a:gd name="T74" fmla="*/ 26 w 1008"/>
                <a:gd name="T75" fmla="*/ 404 h 1150"/>
                <a:gd name="T76" fmla="*/ 6 w 1008"/>
                <a:gd name="T77" fmla="*/ 488 h 1150"/>
                <a:gd name="T78" fmla="*/ 0 w 1008"/>
                <a:gd name="T79" fmla="*/ 576 h 1150"/>
                <a:gd name="T80" fmla="*/ 4 w 1008"/>
                <a:gd name="T81" fmla="*/ 634 h 1150"/>
                <a:gd name="T82" fmla="*/ 18 w 1008"/>
                <a:gd name="T83" fmla="*/ 718 h 1150"/>
                <a:gd name="T84" fmla="*/ 46 w 1008"/>
                <a:gd name="T85" fmla="*/ 798 h 1150"/>
                <a:gd name="T86" fmla="*/ 84 w 1008"/>
                <a:gd name="T87" fmla="*/ 872 h 1150"/>
                <a:gd name="T88" fmla="*/ 134 w 1008"/>
                <a:gd name="T89" fmla="*/ 940 h 1150"/>
                <a:gd name="T90" fmla="*/ 192 w 1008"/>
                <a:gd name="T91" fmla="*/ 1000 h 1150"/>
                <a:gd name="T92" fmla="*/ 258 w 1008"/>
                <a:gd name="T93" fmla="*/ 1052 h 1150"/>
                <a:gd name="T94" fmla="*/ 330 w 1008"/>
                <a:gd name="T95" fmla="*/ 1092 h 1150"/>
                <a:gd name="T96" fmla="*/ 410 w 1008"/>
                <a:gd name="T97" fmla="*/ 1124 h 1150"/>
                <a:gd name="T98" fmla="*/ 494 w 1008"/>
                <a:gd name="T99" fmla="*/ 1142 h 1150"/>
                <a:gd name="T100" fmla="*/ 584 w 1008"/>
                <a:gd name="T101" fmla="*/ 1150 h 1150"/>
                <a:gd name="T102" fmla="*/ 646 w 1008"/>
                <a:gd name="T103" fmla="*/ 1146 h 1150"/>
                <a:gd name="T104" fmla="*/ 734 w 1008"/>
                <a:gd name="T105" fmla="*/ 1130 h 1150"/>
                <a:gd name="T106" fmla="*/ 818 w 1008"/>
                <a:gd name="T107" fmla="*/ 1100 h 1150"/>
                <a:gd name="T108" fmla="*/ 896 w 1008"/>
                <a:gd name="T109" fmla="*/ 1060 h 1150"/>
                <a:gd name="T110" fmla="*/ 966 w 1008"/>
                <a:gd name="T111" fmla="*/ 1008 h 1150"/>
                <a:gd name="T112" fmla="*/ 1008 w 1008"/>
                <a:gd name="T113" fmla="*/ 57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8" h="1150">
                  <a:moveTo>
                    <a:pt x="584" y="574"/>
                  </a:moveTo>
                  <a:lnTo>
                    <a:pt x="584" y="754"/>
                  </a:lnTo>
                  <a:lnTo>
                    <a:pt x="584" y="754"/>
                  </a:lnTo>
                  <a:lnTo>
                    <a:pt x="584" y="754"/>
                  </a:lnTo>
                  <a:lnTo>
                    <a:pt x="596" y="742"/>
                  </a:lnTo>
                  <a:lnTo>
                    <a:pt x="610" y="734"/>
                  </a:lnTo>
                  <a:lnTo>
                    <a:pt x="624" y="726"/>
                  </a:lnTo>
                  <a:lnTo>
                    <a:pt x="638" y="718"/>
                  </a:lnTo>
                  <a:lnTo>
                    <a:pt x="654" y="714"/>
                  </a:lnTo>
                  <a:lnTo>
                    <a:pt x="668" y="710"/>
                  </a:lnTo>
                  <a:lnTo>
                    <a:pt x="684" y="708"/>
                  </a:lnTo>
                  <a:lnTo>
                    <a:pt x="700" y="706"/>
                  </a:lnTo>
                  <a:lnTo>
                    <a:pt x="716" y="708"/>
                  </a:lnTo>
                  <a:lnTo>
                    <a:pt x="732" y="710"/>
                  </a:lnTo>
                  <a:lnTo>
                    <a:pt x="746" y="714"/>
                  </a:lnTo>
                  <a:lnTo>
                    <a:pt x="762" y="718"/>
                  </a:lnTo>
                  <a:lnTo>
                    <a:pt x="776" y="726"/>
                  </a:lnTo>
                  <a:lnTo>
                    <a:pt x="790" y="734"/>
                  </a:lnTo>
                  <a:lnTo>
                    <a:pt x="804" y="742"/>
                  </a:lnTo>
                  <a:lnTo>
                    <a:pt x="816" y="754"/>
                  </a:lnTo>
                  <a:lnTo>
                    <a:pt x="816" y="754"/>
                  </a:lnTo>
                  <a:lnTo>
                    <a:pt x="826" y="766"/>
                  </a:lnTo>
                  <a:lnTo>
                    <a:pt x="836" y="780"/>
                  </a:lnTo>
                  <a:lnTo>
                    <a:pt x="844" y="792"/>
                  </a:lnTo>
                  <a:lnTo>
                    <a:pt x="852" y="808"/>
                  </a:lnTo>
                  <a:lnTo>
                    <a:pt x="856" y="822"/>
                  </a:lnTo>
                  <a:lnTo>
                    <a:pt x="860" y="838"/>
                  </a:lnTo>
                  <a:lnTo>
                    <a:pt x="862" y="852"/>
                  </a:lnTo>
                  <a:lnTo>
                    <a:pt x="864" y="868"/>
                  </a:lnTo>
                  <a:lnTo>
                    <a:pt x="862" y="884"/>
                  </a:lnTo>
                  <a:lnTo>
                    <a:pt x="860" y="898"/>
                  </a:lnTo>
                  <a:lnTo>
                    <a:pt x="856" y="914"/>
                  </a:lnTo>
                  <a:lnTo>
                    <a:pt x="852" y="928"/>
                  </a:lnTo>
                  <a:lnTo>
                    <a:pt x="844" y="944"/>
                  </a:lnTo>
                  <a:lnTo>
                    <a:pt x="836" y="956"/>
                  </a:lnTo>
                  <a:lnTo>
                    <a:pt x="826" y="970"/>
                  </a:lnTo>
                  <a:lnTo>
                    <a:pt x="816" y="982"/>
                  </a:lnTo>
                  <a:lnTo>
                    <a:pt x="814" y="982"/>
                  </a:lnTo>
                  <a:lnTo>
                    <a:pt x="814" y="984"/>
                  </a:lnTo>
                  <a:lnTo>
                    <a:pt x="814" y="984"/>
                  </a:lnTo>
                  <a:lnTo>
                    <a:pt x="790" y="1006"/>
                  </a:lnTo>
                  <a:lnTo>
                    <a:pt x="762" y="1024"/>
                  </a:lnTo>
                  <a:lnTo>
                    <a:pt x="734" y="1040"/>
                  </a:lnTo>
                  <a:lnTo>
                    <a:pt x="706" y="1054"/>
                  </a:lnTo>
                  <a:lnTo>
                    <a:pt x="676" y="1064"/>
                  </a:lnTo>
                  <a:lnTo>
                    <a:pt x="646" y="1072"/>
                  </a:lnTo>
                  <a:lnTo>
                    <a:pt x="614" y="1076"/>
                  </a:lnTo>
                  <a:lnTo>
                    <a:pt x="584" y="1078"/>
                  </a:lnTo>
                  <a:lnTo>
                    <a:pt x="584" y="1078"/>
                  </a:lnTo>
                  <a:lnTo>
                    <a:pt x="552" y="1076"/>
                  </a:lnTo>
                  <a:lnTo>
                    <a:pt x="520" y="1072"/>
                  </a:lnTo>
                  <a:lnTo>
                    <a:pt x="490" y="1064"/>
                  </a:lnTo>
                  <a:lnTo>
                    <a:pt x="460" y="1054"/>
                  </a:lnTo>
                  <a:lnTo>
                    <a:pt x="432" y="1040"/>
                  </a:lnTo>
                  <a:lnTo>
                    <a:pt x="404" y="1024"/>
                  </a:lnTo>
                  <a:lnTo>
                    <a:pt x="376" y="1006"/>
                  </a:lnTo>
                  <a:lnTo>
                    <a:pt x="352" y="984"/>
                  </a:lnTo>
                  <a:lnTo>
                    <a:pt x="352" y="984"/>
                  </a:lnTo>
                  <a:lnTo>
                    <a:pt x="332" y="962"/>
                  </a:lnTo>
                  <a:lnTo>
                    <a:pt x="314" y="940"/>
                  </a:lnTo>
                  <a:lnTo>
                    <a:pt x="298" y="916"/>
                  </a:lnTo>
                  <a:lnTo>
                    <a:pt x="286" y="890"/>
                  </a:lnTo>
                  <a:lnTo>
                    <a:pt x="276" y="864"/>
                  </a:lnTo>
                  <a:lnTo>
                    <a:pt x="266" y="838"/>
                  </a:lnTo>
                  <a:lnTo>
                    <a:pt x="260" y="812"/>
                  </a:lnTo>
                  <a:lnTo>
                    <a:pt x="258" y="784"/>
                  </a:lnTo>
                  <a:lnTo>
                    <a:pt x="256" y="758"/>
                  </a:lnTo>
                  <a:lnTo>
                    <a:pt x="256" y="730"/>
                  </a:lnTo>
                  <a:lnTo>
                    <a:pt x="260" y="702"/>
                  </a:lnTo>
                  <a:lnTo>
                    <a:pt x="266" y="676"/>
                  </a:lnTo>
                  <a:lnTo>
                    <a:pt x="274" y="650"/>
                  </a:lnTo>
                  <a:lnTo>
                    <a:pt x="284" y="624"/>
                  </a:lnTo>
                  <a:lnTo>
                    <a:pt x="296" y="600"/>
                  </a:lnTo>
                  <a:lnTo>
                    <a:pt x="312" y="576"/>
                  </a:lnTo>
                  <a:lnTo>
                    <a:pt x="312" y="576"/>
                  </a:lnTo>
                  <a:lnTo>
                    <a:pt x="330" y="550"/>
                  </a:lnTo>
                  <a:lnTo>
                    <a:pt x="352" y="528"/>
                  </a:lnTo>
                  <a:lnTo>
                    <a:pt x="352" y="528"/>
                  </a:lnTo>
                  <a:lnTo>
                    <a:pt x="376" y="506"/>
                  </a:lnTo>
                  <a:lnTo>
                    <a:pt x="404" y="486"/>
                  </a:lnTo>
                  <a:lnTo>
                    <a:pt x="432" y="470"/>
                  </a:lnTo>
                  <a:lnTo>
                    <a:pt x="460" y="456"/>
                  </a:lnTo>
                  <a:lnTo>
                    <a:pt x="490" y="446"/>
                  </a:lnTo>
                  <a:lnTo>
                    <a:pt x="520" y="438"/>
                  </a:lnTo>
                  <a:lnTo>
                    <a:pt x="552" y="434"/>
                  </a:lnTo>
                  <a:lnTo>
                    <a:pt x="584" y="432"/>
                  </a:lnTo>
                  <a:lnTo>
                    <a:pt x="584" y="0"/>
                  </a:lnTo>
                  <a:lnTo>
                    <a:pt x="584" y="0"/>
                  </a:lnTo>
                  <a:lnTo>
                    <a:pt x="554" y="2"/>
                  </a:lnTo>
                  <a:lnTo>
                    <a:pt x="524" y="4"/>
                  </a:lnTo>
                  <a:lnTo>
                    <a:pt x="494" y="8"/>
                  </a:lnTo>
                  <a:lnTo>
                    <a:pt x="466" y="12"/>
                  </a:lnTo>
                  <a:lnTo>
                    <a:pt x="438" y="20"/>
                  </a:lnTo>
                  <a:lnTo>
                    <a:pt x="410" y="26"/>
                  </a:lnTo>
                  <a:lnTo>
                    <a:pt x="382" y="36"/>
                  </a:lnTo>
                  <a:lnTo>
                    <a:pt x="356" y="46"/>
                  </a:lnTo>
                  <a:lnTo>
                    <a:pt x="330" y="58"/>
                  </a:lnTo>
                  <a:lnTo>
                    <a:pt x="306" y="70"/>
                  </a:lnTo>
                  <a:lnTo>
                    <a:pt x="282" y="84"/>
                  </a:lnTo>
                  <a:lnTo>
                    <a:pt x="258" y="100"/>
                  </a:lnTo>
                  <a:lnTo>
                    <a:pt x="234" y="116"/>
                  </a:lnTo>
                  <a:lnTo>
                    <a:pt x="212" y="132"/>
                  </a:lnTo>
                  <a:lnTo>
                    <a:pt x="192" y="150"/>
                  </a:lnTo>
                  <a:lnTo>
                    <a:pt x="172" y="170"/>
                  </a:lnTo>
                  <a:lnTo>
                    <a:pt x="152" y="190"/>
                  </a:lnTo>
                  <a:lnTo>
                    <a:pt x="134" y="210"/>
                  </a:lnTo>
                  <a:lnTo>
                    <a:pt x="116" y="232"/>
                  </a:lnTo>
                  <a:lnTo>
                    <a:pt x="100" y="254"/>
                  </a:lnTo>
                  <a:lnTo>
                    <a:pt x="84" y="278"/>
                  </a:lnTo>
                  <a:lnTo>
                    <a:pt x="70" y="302"/>
                  </a:lnTo>
                  <a:lnTo>
                    <a:pt x="58" y="326"/>
                  </a:lnTo>
                  <a:lnTo>
                    <a:pt x="46" y="352"/>
                  </a:lnTo>
                  <a:lnTo>
                    <a:pt x="36" y="378"/>
                  </a:lnTo>
                  <a:lnTo>
                    <a:pt x="26" y="404"/>
                  </a:lnTo>
                  <a:lnTo>
                    <a:pt x="18" y="432"/>
                  </a:lnTo>
                  <a:lnTo>
                    <a:pt x="12" y="460"/>
                  </a:lnTo>
                  <a:lnTo>
                    <a:pt x="6" y="488"/>
                  </a:lnTo>
                  <a:lnTo>
                    <a:pt x="4" y="516"/>
                  </a:lnTo>
                  <a:lnTo>
                    <a:pt x="2" y="546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2" y="604"/>
                  </a:lnTo>
                  <a:lnTo>
                    <a:pt x="4" y="634"/>
                  </a:lnTo>
                  <a:lnTo>
                    <a:pt x="6" y="662"/>
                  </a:lnTo>
                  <a:lnTo>
                    <a:pt x="12" y="690"/>
                  </a:lnTo>
                  <a:lnTo>
                    <a:pt x="18" y="718"/>
                  </a:lnTo>
                  <a:lnTo>
                    <a:pt x="26" y="746"/>
                  </a:lnTo>
                  <a:lnTo>
                    <a:pt x="36" y="772"/>
                  </a:lnTo>
                  <a:lnTo>
                    <a:pt x="46" y="798"/>
                  </a:lnTo>
                  <a:lnTo>
                    <a:pt x="58" y="824"/>
                  </a:lnTo>
                  <a:lnTo>
                    <a:pt x="70" y="848"/>
                  </a:lnTo>
                  <a:lnTo>
                    <a:pt x="84" y="872"/>
                  </a:lnTo>
                  <a:lnTo>
                    <a:pt x="100" y="896"/>
                  </a:lnTo>
                  <a:lnTo>
                    <a:pt x="116" y="918"/>
                  </a:lnTo>
                  <a:lnTo>
                    <a:pt x="134" y="940"/>
                  </a:lnTo>
                  <a:lnTo>
                    <a:pt x="152" y="962"/>
                  </a:lnTo>
                  <a:lnTo>
                    <a:pt x="172" y="982"/>
                  </a:lnTo>
                  <a:lnTo>
                    <a:pt x="192" y="1000"/>
                  </a:lnTo>
                  <a:lnTo>
                    <a:pt x="212" y="1018"/>
                  </a:lnTo>
                  <a:lnTo>
                    <a:pt x="234" y="1036"/>
                  </a:lnTo>
                  <a:lnTo>
                    <a:pt x="258" y="1052"/>
                  </a:lnTo>
                  <a:lnTo>
                    <a:pt x="282" y="1066"/>
                  </a:lnTo>
                  <a:lnTo>
                    <a:pt x="306" y="1080"/>
                  </a:lnTo>
                  <a:lnTo>
                    <a:pt x="330" y="1092"/>
                  </a:lnTo>
                  <a:lnTo>
                    <a:pt x="356" y="1104"/>
                  </a:lnTo>
                  <a:lnTo>
                    <a:pt x="382" y="1114"/>
                  </a:lnTo>
                  <a:lnTo>
                    <a:pt x="410" y="1124"/>
                  </a:lnTo>
                  <a:lnTo>
                    <a:pt x="438" y="1132"/>
                  </a:lnTo>
                  <a:lnTo>
                    <a:pt x="466" y="1138"/>
                  </a:lnTo>
                  <a:lnTo>
                    <a:pt x="494" y="1142"/>
                  </a:lnTo>
                  <a:lnTo>
                    <a:pt x="524" y="1146"/>
                  </a:lnTo>
                  <a:lnTo>
                    <a:pt x="554" y="1148"/>
                  </a:lnTo>
                  <a:lnTo>
                    <a:pt x="584" y="1150"/>
                  </a:lnTo>
                  <a:lnTo>
                    <a:pt x="584" y="1150"/>
                  </a:lnTo>
                  <a:lnTo>
                    <a:pt x="614" y="1148"/>
                  </a:lnTo>
                  <a:lnTo>
                    <a:pt x="646" y="1146"/>
                  </a:lnTo>
                  <a:lnTo>
                    <a:pt x="676" y="1142"/>
                  </a:lnTo>
                  <a:lnTo>
                    <a:pt x="706" y="1136"/>
                  </a:lnTo>
                  <a:lnTo>
                    <a:pt x="734" y="1130"/>
                  </a:lnTo>
                  <a:lnTo>
                    <a:pt x="764" y="1122"/>
                  </a:lnTo>
                  <a:lnTo>
                    <a:pt x="792" y="1112"/>
                  </a:lnTo>
                  <a:lnTo>
                    <a:pt x="818" y="1100"/>
                  </a:lnTo>
                  <a:lnTo>
                    <a:pt x="846" y="1088"/>
                  </a:lnTo>
                  <a:lnTo>
                    <a:pt x="872" y="1074"/>
                  </a:lnTo>
                  <a:lnTo>
                    <a:pt x="896" y="1060"/>
                  </a:lnTo>
                  <a:lnTo>
                    <a:pt x="920" y="1044"/>
                  </a:lnTo>
                  <a:lnTo>
                    <a:pt x="944" y="1026"/>
                  </a:lnTo>
                  <a:lnTo>
                    <a:pt x="966" y="1008"/>
                  </a:lnTo>
                  <a:lnTo>
                    <a:pt x="988" y="988"/>
                  </a:lnTo>
                  <a:lnTo>
                    <a:pt x="1008" y="968"/>
                  </a:lnTo>
                  <a:lnTo>
                    <a:pt x="1008" y="574"/>
                  </a:lnTo>
                  <a:lnTo>
                    <a:pt x="584" y="5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2" name="Freeform 20"/>
            <p:cNvSpPr>
              <a:spLocks noEditPoints="1"/>
            </p:cNvSpPr>
            <p:nvPr/>
          </p:nvSpPr>
          <p:spPr bwMode="ltGray">
            <a:xfrm>
              <a:off x="1428" y="2425"/>
              <a:ext cx="2328" cy="384"/>
            </a:xfrm>
            <a:custGeom>
              <a:avLst/>
              <a:gdLst>
                <a:gd name="T0" fmla="*/ 2222 w 2328"/>
                <a:gd name="T1" fmla="*/ 266 h 384"/>
                <a:gd name="T2" fmla="*/ 2204 w 2328"/>
                <a:gd name="T3" fmla="*/ 300 h 384"/>
                <a:gd name="T4" fmla="*/ 2156 w 2328"/>
                <a:gd name="T5" fmla="*/ 312 h 384"/>
                <a:gd name="T6" fmla="*/ 2076 w 2328"/>
                <a:gd name="T7" fmla="*/ 62 h 384"/>
                <a:gd name="T8" fmla="*/ 2144 w 2328"/>
                <a:gd name="T9" fmla="*/ 158 h 384"/>
                <a:gd name="T10" fmla="*/ 2182 w 2328"/>
                <a:gd name="T11" fmla="*/ 162 h 384"/>
                <a:gd name="T12" fmla="*/ 2214 w 2328"/>
                <a:gd name="T13" fmla="*/ 180 h 384"/>
                <a:gd name="T14" fmla="*/ 2224 w 2328"/>
                <a:gd name="T15" fmla="*/ 222 h 384"/>
                <a:gd name="T16" fmla="*/ 1686 w 2328"/>
                <a:gd name="T17" fmla="*/ 108 h 384"/>
                <a:gd name="T18" fmla="*/ 1630 w 2328"/>
                <a:gd name="T19" fmla="*/ 108 h 384"/>
                <a:gd name="T20" fmla="*/ 1732 w 2328"/>
                <a:gd name="T21" fmla="*/ 62 h 384"/>
                <a:gd name="T22" fmla="*/ 1278 w 2328"/>
                <a:gd name="T23" fmla="*/ 222 h 384"/>
                <a:gd name="T24" fmla="*/ 1266 w 2328"/>
                <a:gd name="T25" fmla="*/ 266 h 384"/>
                <a:gd name="T26" fmla="*/ 1230 w 2328"/>
                <a:gd name="T27" fmla="*/ 284 h 384"/>
                <a:gd name="T28" fmla="*/ 1194 w 2328"/>
                <a:gd name="T29" fmla="*/ 312 h 384"/>
                <a:gd name="T30" fmla="*/ 1136 w 2328"/>
                <a:gd name="T31" fmla="*/ 286 h 384"/>
                <a:gd name="T32" fmla="*/ 1084 w 2328"/>
                <a:gd name="T33" fmla="*/ 280 h 384"/>
                <a:gd name="T34" fmla="*/ 1056 w 2328"/>
                <a:gd name="T35" fmla="*/ 254 h 384"/>
                <a:gd name="T36" fmla="*/ 1052 w 2328"/>
                <a:gd name="T37" fmla="*/ 144 h 384"/>
                <a:gd name="T38" fmla="*/ 1056 w 2328"/>
                <a:gd name="T39" fmla="*/ 112 h 384"/>
                <a:gd name="T40" fmla="*/ 1082 w 2328"/>
                <a:gd name="T41" fmla="*/ 88 h 384"/>
                <a:gd name="T42" fmla="*/ 1136 w 2328"/>
                <a:gd name="T43" fmla="*/ 80 h 384"/>
                <a:gd name="T44" fmla="*/ 1194 w 2328"/>
                <a:gd name="T45" fmla="*/ 80 h 384"/>
                <a:gd name="T46" fmla="*/ 1232 w 2328"/>
                <a:gd name="T47" fmla="*/ 84 h 384"/>
                <a:gd name="T48" fmla="*/ 1266 w 2328"/>
                <a:gd name="T49" fmla="*/ 102 h 384"/>
                <a:gd name="T50" fmla="*/ 1278 w 2328"/>
                <a:gd name="T51" fmla="*/ 144 h 384"/>
                <a:gd name="T52" fmla="*/ 662 w 2328"/>
                <a:gd name="T53" fmla="*/ 108 h 384"/>
                <a:gd name="T54" fmla="*/ 734 w 2328"/>
                <a:gd name="T55" fmla="*/ 206 h 384"/>
                <a:gd name="T56" fmla="*/ 742 w 2328"/>
                <a:gd name="T57" fmla="*/ 264 h 384"/>
                <a:gd name="T58" fmla="*/ 600 w 2328"/>
                <a:gd name="T59" fmla="*/ 62 h 384"/>
                <a:gd name="T60" fmla="*/ 252 w 2328"/>
                <a:gd name="T61" fmla="*/ 312 h 384"/>
                <a:gd name="T62" fmla="*/ 164 w 2328"/>
                <a:gd name="T63" fmla="*/ 202 h 384"/>
                <a:gd name="T64" fmla="*/ 104 w 2328"/>
                <a:gd name="T65" fmla="*/ 62 h 384"/>
                <a:gd name="T66" fmla="*/ 194 w 2328"/>
                <a:gd name="T67" fmla="*/ 158 h 384"/>
                <a:gd name="T68" fmla="*/ 252 w 2328"/>
                <a:gd name="T69" fmla="*/ 312 h 384"/>
                <a:gd name="T70" fmla="*/ 0 w 2328"/>
                <a:gd name="T71" fmla="*/ 384 h 384"/>
                <a:gd name="T72" fmla="*/ 1108 w 2328"/>
                <a:gd name="T73" fmla="*/ 142 h 384"/>
                <a:gd name="T74" fmla="*/ 1110 w 2328"/>
                <a:gd name="T75" fmla="*/ 232 h 384"/>
                <a:gd name="T76" fmla="*/ 1126 w 2328"/>
                <a:gd name="T77" fmla="*/ 240 h 384"/>
                <a:gd name="T78" fmla="*/ 1126 w 2328"/>
                <a:gd name="T79" fmla="*/ 124 h 384"/>
                <a:gd name="T80" fmla="*/ 1112 w 2328"/>
                <a:gd name="T81" fmla="*/ 128 h 384"/>
                <a:gd name="T82" fmla="*/ 1202 w 2328"/>
                <a:gd name="T83" fmla="*/ 124 h 384"/>
                <a:gd name="T84" fmla="*/ 1202 w 2328"/>
                <a:gd name="T85" fmla="*/ 240 h 384"/>
                <a:gd name="T86" fmla="*/ 1216 w 2328"/>
                <a:gd name="T87" fmla="*/ 238 h 384"/>
                <a:gd name="T88" fmla="*/ 1220 w 2328"/>
                <a:gd name="T89" fmla="*/ 142 h 384"/>
                <a:gd name="T90" fmla="*/ 1216 w 2328"/>
                <a:gd name="T91" fmla="*/ 128 h 384"/>
                <a:gd name="T92" fmla="*/ 2148 w 2328"/>
                <a:gd name="T93" fmla="*/ 202 h 384"/>
                <a:gd name="T94" fmla="*/ 2148 w 2328"/>
                <a:gd name="T95" fmla="*/ 268 h 384"/>
                <a:gd name="T96" fmla="*/ 2162 w 2328"/>
                <a:gd name="T97" fmla="*/ 264 h 384"/>
                <a:gd name="T98" fmla="*/ 2166 w 2328"/>
                <a:gd name="T99" fmla="*/ 220 h 384"/>
                <a:gd name="T100" fmla="*/ 2162 w 2328"/>
                <a:gd name="T101" fmla="*/ 20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28" h="384">
                  <a:moveTo>
                    <a:pt x="2224" y="248"/>
                  </a:moveTo>
                  <a:lnTo>
                    <a:pt x="2224" y="248"/>
                  </a:lnTo>
                  <a:lnTo>
                    <a:pt x="2222" y="266"/>
                  </a:lnTo>
                  <a:lnTo>
                    <a:pt x="2220" y="280"/>
                  </a:lnTo>
                  <a:lnTo>
                    <a:pt x="2212" y="292"/>
                  </a:lnTo>
                  <a:lnTo>
                    <a:pt x="2204" y="300"/>
                  </a:lnTo>
                  <a:lnTo>
                    <a:pt x="2192" y="306"/>
                  </a:lnTo>
                  <a:lnTo>
                    <a:pt x="2176" y="310"/>
                  </a:lnTo>
                  <a:lnTo>
                    <a:pt x="2156" y="312"/>
                  </a:lnTo>
                  <a:lnTo>
                    <a:pt x="2134" y="312"/>
                  </a:lnTo>
                  <a:lnTo>
                    <a:pt x="2076" y="312"/>
                  </a:lnTo>
                  <a:lnTo>
                    <a:pt x="2076" y="62"/>
                  </a:lnTo>
                  <a:lnTo>
                    <a:pt x="2134" y="62"/>
                  </a:lnTo>
                  <a:lnTo>
                    <a:pt x="2134" y="158"/>
                  </a:lnTo>
                  <a:lnTo>
                    <a:pt x="2144" y="158"/>
                  </a:lnTo>
                  <a:lnTo>
                    <a:pt x="2144" y="158"/>
                  </a:lnTo>
                  <a:lnTo>
                    <a:pt x="2164" y="158"/>
                  </a:lnTo>
                  <a:lnTo>
                    <a:pt x="2182" y="162"/>
                  </a:lnTo>
                  <a:lnTo>
                    <a:pt x="2196" y="166"/>
                  </a:lnTo>
                  <a:lnTo>
                    <a:pt x="2206" y="172"/>
                  </a:lnTo>
                  <a:lnTo>
                    <a:pt x="2214" y="180"/>
                  </a:lnTo>
                  <a:lnTo>
                    <a:pt x="2220" y="190"/>
                  </a:lnTo>
                  <a:lnTo>
                    <a:pt x="2224" y="204"/>
                  </a:lnTo>
                  <a:lnTo>
                    <a:pt x="2224" y="222"/>
                  </a:lnTo>
                  <a:lnTo>
                    <a:pt x="2224" y="248"/>
                  </a:lnTo>
                  <a:close/>
                  <a:moveTo>
                    <a:pt x="1732" y="108"/>
                  </a:moveTo>
                  <a:lnTo>
                    <a:pt x="1686" y="108"/>
                  </a:lnTo>
                  <a:lnTo>
                    <a:pt x="1686" y="312"/>
                  </a:lnTo>
                  <a:lnTo>
                    <a:pt x="1630" y="312"/>
                  </a:lnTo>
                  <a:lnTo>
                    <a:pt x="1630" y="108"/>
                  </a:lnTo>
                  <a:lnTo>
                    <a:pt x="1582" y="108"/>
                  </a:lnTo>
                  <a:lnTo>
                    <a:pt x="1582" y="62"/>
                  </a:lnTo>
                  <a:lnTo>
                    <a:pt x="1732" y="62"/>
                  </a:lnTo>
                  <a:lnTo>
                    <a:pt x="1732" y="108"/>
                  </a:lnTo>
                  <a:close/>
                  <a:moveTo>
                    <a:pt x="1278" y="222"/>
                  </a:moveTo>
                  <a:lnTo>
                    <a:pt x="1278" y="222"/>
                  </a:lnTo>
                  <a:lnTo>
                    <a:pt x="1276" y="240"/>
                  </a:lnTo>
                  <a:lnTo>
                    <a:pt x="1272" y="254"/>
                  </a:lnTo>
                  <a:lnTo>
                    <a:pt x="1266" y="266"/>
                  </a:lnTo>
                  <a:lnTo>
                    <a:pt x="1258" y="274"/>
                  </a:lnTo>
                  <a:lnTo>
                    <a:pt x="1246" y="280"/>
                  </a:lnTo>
                  <a:lnTo>
                    <a:pt x="1230" y="284"/>
                  </a:lnTo>
                  <a:lnTo>
                    <a:pt x="1214" y="286"/>
                  </a:lnTo>
                  <a:lnTo>
                    <a:pt x="1194" y="286"/>
                  </a:lnTo>
                  <a:lnTo>
                    <a:pt x="1194" y="312"/>
                  </a:lnTo>
                  <a:lnTo>
                    <a:pt x="1136" y="312"/>
                  </a:lnTo>
                  <a:lnTo>
                    <a:pt x="1136" y="286"/>
                  </a:lnTo>
                  <a:lnTo>
                    <a:pt x="1136" y="286"/>
                  </a:lnTo>
                  <a:lnTo>
                    <a:pt x="1116" y="286"/>
                  </a:lnTo>
                  <a:lnTo>
                    <a:pt x="1098" y="284"/>
                  </a:lnTo>
                  <a:lnTo>
                    <a:pt x="1084" y="280"/>
                  </a:lnTo>
                  <a:lnTo>
                    <a:pt x="1072" y="274"/>
                  </a:lnTo>
                  <a:lnTo>
                    <a:pt x="1062" y="266"/>
                  </a:lnTo>
                  <a:lnTo>
                    <a:pt x="1056" y="254"/>
                  </a:lnTo>
                  <a:lnTo>
                    <a:pt x="1052" y="240"/>
                  </a:lnTo>
                  <a:lnTo>
                    <a:pt x="1052" y="222"/>
                  </a:lnTo>
                  <a:lnTo>
                    <a:pt x="1052" y="144"/>
                  </a:lnTo>
                  <a:lnTo>
                    <a:pt x="1052" y="144"/>
                  </a:lnTo>
                  <a:lnTo>
                    <a:pt x="1052" y="128"/>
                  </a:lnTo>
                  <a:lnTo>
                    <a:pt x="1056" y="112"/>
                  </a:lnTo>
                  <a:lnTo>
                    <a:pt x="1062" y="102"/>
                  </a:lnTo>
                  <a:lnTo>
                    <a:pt x="1072" y="94"/>
                  </a:lnTo>
                  <a:lnTo>
                    <a:pt x="1082" y="88"/>
                  </a:lnTo>
                  <a:lnTo>
                    <a:pt x="1098" y="84"/>
                  </a:lnTo>
                  <a:lnTo>
                    <a:pt x="1116" y="82"/>
                  </a:lnTo>
                  <a:lnTo>
                    <a:pt x="1136" y="80"/>
                  </a:lnTo>
                  <a:lnTo>
                    <a:pt x="1136" y="62"/>
                  </a:lnTo>
                  <a:lnTo>
                    <a:pt x="1194" y="62"/>
                  </a:lnTo>
                  <a:lnTo>
                    <a:pt x="1194" y="80"/>
                  </a:lnTo>
                  <a:lnTo>
                    <a:pt x="1194" y="80"/>
                  </a:lnTo>
                  <a:lnTo>
                    <a:pt x="1214" y="82"/>
                  </a:lnTo>
                  <a:lnTo>
                    <a:pt x="1232" y="84"/>
                  </a:lnTo>
                  <a:lnTo>
                    <a:pt x="1246" y="88"/>
                  </a:lnTo>
                  <a:lnTo>
                    <a:pt x="1258" y="94"/>
                  </a:lnTo>
                  <a:lnTo>
                    <a:pt x="1266" y="102"/>
                  </a:lnTo>
                  <a:lnTo>
                    <a:pt x="1272" y="112"/>
                  </a:lnTo>
                  <a:lnTo>
                    <a:pt x="1276" y="128"/>
                  </a:lnTo>
                  <a:lnTo>
                    <a:pt x="1278" y="144"/>
                  </a:lnTo>
                  <a:lnTo>
                    <a:pt x="1278" y="222"/>
                  </a:lnTo>
                  <a:close/>
                  <a:moveTo>
                    <a:pt x="742" y="108"/>
                  </a:moveTo>
                  <a:lnTo>
                    <a:pt x="662" y="108"/>
                  </a:lnTo>
                  <a:lnTo>
                    <a:pt x="662" y="158"/>
                  </a:lnTo>
                  <a:lnTo>
                    <a:pt x="734" y="158"/>
                  </a:lnTo>
                  <a:lnTo>
                    <a:pt x="734" y="206"/>
                  </a:lnTo>
                  <a:lnTo>
                    <a:pt x="662" y="206"/>
                  </a:lnTo>
                  <a:lnTo>
                    <a:pt x="662" y="264"/>
                  </a:lnTo>
                  <a:lnTo>
                    <a:pt x="742" y="264"/>
                  </a:lnTo>
                  <a:lnTo>
                    <a:pt x="742" y="312"/>
                  </a:lnTo>
                  <a:lnTo>
                    <a:pt x="600" y="312"/>
                  </a:lnTo>
                  <a:lnTo>
                    <a:pt x="600" y="62"/>
                  </a:lnTo>
                  <a:lnTo>
                    <a:pt x="742" y="62"/>
                  </a:lnTo>
                  <a:lnTo>
                    <a:pt x="742" y="108"/>
                  </a:lnTo>
                  <a:close/>
                  <a:moveTo>
                    <a:pt x="252" y="312"/>
                  </a:moveTo>
                  <a:lnTo>
                    <a:pt x="194" y="312"/>
                  </a:lnTo>
                  <a:lnTo>
                    <a:pt x="194" y="202"/>
                  </a:lnTo>
                  <a:lnTo>
                    <a:pt x="164" y="202"/>
                  </a:lnTo>
                  <a:lnTo>
                    <a:pt x="164" y="312"/>
                  </a:lnTo>
                  <a:lnTo>
                    <a:pt x="104" y="312"/>
                  </a:lnTo>
                  <a:lnTo>
                    <a:pt x="104" y="62"/>
                  </a:lnTo>
                  <a:lnTo>
                    <a:pt x="164" y="62"/>
                  </a:lnTo>
                  <a:lnTo>
                    <a:pt x="164" y="158"/>
                  </a:lnTo>
                  <a:lnTo>
                    <a:pt x="194" y="158"/>
                  </a:lnTo>
                  <a:lnTo>
                    <a:pt x="194" y="62"/>
                  </a:lnTo>
                  <a:lnTo>
                    <a:pt x="252" y="62"/>
                  </a:lnTo>
                  <a:lnTo>
                    <a:pt x="252" y="312"/>
                  </a:lnTo>
                  <a:close/>
                  <a:moveTo>
                    <a:pt x="2328" y="0"/>
                  </a:moveTo>
                  <a:lnTo>
                    <a:pt x="0" y="0"/>
                  </a:lnTo>
                  <a:lnTo>
                    <a:pt x="0" y="384"/>
                  </a:lnTo>
                  <a:lnTo>
                    <a:pt x="2328" y="384"/>
                  </a:lnTo>
                  <a:lnTo>
                    <a:pt x="2328" y="0"/>
                  </a:lnTo>
                  <a:close/>
                  <a:moveTo>
                    <a:pt x="1108" y="142"/>
                  </a:moveTo>
                  <a:lnTo>
                    <a:pt x="1108" y="224"/>
                  </a:lnTo>
                  <a:lnTo>
                    <a:pt x="1108" y="224"/>
                  </a:lnTo>
                  <a:lnTo>
                    <a:pt x="1110" y="232"/>
                  </a:lnTo>
                  <a:lnTo>
                    <a:pt x="1112" y="238"/>
                  </a:lnTo>
                  <a:lnTo>
                    <a:pt x="1118" y="240"/>
                  </a:lnTo>
                  <a:lnTo>
                    <a:pt x="1126" y="240"/>
                  </a:lnTo>
                  <a:lnTo>
                    <a:pt x="1136" y="240"/>
                  </a:lnTo>
                  <a:lnTo>
                    <a:pt x="1136" y="124"/>
                  </a:lnTo>
                  <a:lnTo>
                    <a:pt x="1126" y="124"/>
                  </a:lnTo>
                  <a:lnTo>
                    <a:pt x="1126" y="124"/>
                  </a:lnTo>
                  <a:lnTo>
                    <a:pt x="1118" y="126"/>
                  </a:lnTo>
                  <a:lnTo>
                    <a:pt x="1112" y="128"/>
                  </a:lnTo>
                  <a:lnTo>
                    <a:pt x="1110" y="134"/>
                  </a:lnTo>
                  <a:lnTo>
                    <a:pt x="1108" y="142"/>
                  </a:lnTo>
                  <a:close/>
                  <a:moveTo>
                    <a:pt x="1202" y="124"/>
                  </a:moveTo>
                  <a:lnTo>
                    <a:pt x="1194" y="124"/>
                  </a:lnTo>
                  <a:lnTo>
                    <a:pt x="1194" y="240"/>
                  </a:lnTo>
                  <a:lnTo>
                    <a:pt x="1202" y="240"/>
                  </a:lnTo>
                  <a:lnTo>
                    <a:pt x="1202" y="240"/>
                  </a:lnTo>
                  <a:lnTo>
                    <a:pt x="1210" y="240"/>
                  </a:lnTo>
                  <a:lnTo>
                    <a:pt x="1216" y="238"/>
                  </a:lnTo>
                  <a:lnTo>
                    <a:pt x="1220" y="232"/>
                  </a:lnTo>
                  <a:lnTo>
                    <a:pt x="1220" y="222"/>
                  </a:lnTo>
                  <a:lnTo>
                    <a:pt x="1220" y="142"/>
                  </a:lnTo>
                  <a:lnTo>
                    <a:pt x="1220" y="142"/>
                  </a:lnTo>
                  <a:lnTo>
                    <a:pt x="1220" y="134"/>
                  </a:lnTo>
                  <a:lnTo>
                    <a:pt x="1216" y="128"/>
                  </a:lnTo>
                  <a:lnTo>
                    <a:pt x="1210" y="126"/>
                  </a:lnTo>
                  <a:lnTo>
                    <a:pt x="1202" y="124"/>
                  </a:lnTo>
                  <a:close/>
                  <a:moveTo>
                    <a:pt x="2148" y="202"/>
                  </a:moveTo>
                  <a:lnTo>
                    <a:pt x="2134" y="202"/>
                  </a:lnTo>
                  <a:lnTo>
                    <a:pt x="2134" y="268"/>
                  </a:lnTo>
                  <a:lnTo>
                    <a:pt x="2148" y="268"/>
                  </a:lnTo>
                  <a:lnTo>
                    <a:pt x="2148" y="268"/>
                  </a:lnTo>
                  <a:lnTo>
                    <a:pt x="2156" y="266"/>
                  </a:lnTo>
                  <a:lnTo>
                    <a:pt x="2162" y="264"/>
                  </a:lnTo>
                  <a:lnTo>
                    <a:pt x="2164" y="258"/>
                  </a:lnTo>
                  <a:lnTo>
                    <a:pt x="2166" y="250"/>
                  </a:lnTo>
                  <a:lnTo>
                    <a:pt x="2166" y="220"/>
                  </a:lnTo>
                  <a:lnTo>
                    <a:pt x="2166" y="220"/>
                  </a:lnTo>
                  <a:lnTo>
                    <a:pt x="2164" y="212"/>
                  </a:lnTo>
                  <a:lnTo>
                    <a:pt x="2162" y="206"/>
                  </a:lnTo>
                  <a:lnTo>
                    <a:pt x="2156" y="204"/>
                  </a:lnTo>
                  <a:lnTo>
                    <a:pt x="2148" y="2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3" name="Freeform 27"/>
            <p:cNvSpPr>
              <a:spLocks/>
            </p:cNvSpPr>
            <p:nvPr/>
          </p:nvSpPr>
          <p:spPr bwMode="ltGray">
            <a:xfrm>
              <a:off x="2536" y="2549"/>
              <a:ext cx="28" cy="116"/>
            </a:xfrm>
            <a:custGeom>
              <a:avLst/>
              <a:gdLst>
                <a:gd name="T0" fmla="*/ 0 w 28"/>
                <a:gd name="T1" fmla="*/ 18 h 116"/>
                <a:gd name="T2" fmla="*/ 0 w 28"/>
                <a:gd name="T3" fmla="*/ 100 h 116"/>
                <a:gd name="T4" fmla="*/ 0 w 28"/>
                <a:gd name="T5" fmla="*/ 100 h 116"/>
                <a:gd name="T6" fmla="*/ 2 w 28"/>
                <a:gd name="T7" fmla="*/ 108 h 116"/>
                <a:gd name="T8" fmla="*/ 4 w 28"/>
                <a:gd name="T9" fmla="*/ 114 h 116"/>
                <a:gd name="T10" fmla="*/ 10 w 28"/>
                <a:gd name="T11" fmla="*/ 116 h 116"/>
                <a:gd name="T12" fmla="*/ 18 w 28"/>
                <a:gd name="T13" fmla="*/ 116 h 116"/>
                <a:gd name="T14" fmla="*/ 28 w 28"/>
                <a:gd name="T15" fmla="*/ 116 h 116"/>
                <a:gd name="T16" fmla="*/ 28 w 28"/>
                <a:gd name="T17" fmla="*/ 0 h 116"/>
                <a:gd name="T18" fmla="*/ 18 w 28"/>
                <a:gd name="T19" fmla="*/ 0 h 116"/>
                <a:gd name="T20" fmla="*/ 18 w 28"/>
                <a:gd name="T21" fmla="*/ 0 h 116"/>
                <a:gd name="T22" fmla="*/ 10 w 28"/>
                <a:gd name="T23" fmla="*/ 2 h 116"/>
                <a:gd name="T24" fmla="*/ 4 w 28"/>
                <a:gd name="T25" fmla="*/ 4 h 116"/>
                <a:gd name="T26" fmla="*/ 2 w 28"/>
                <a:gd name="T27" fmla="*/ 10 h 116"/>
                <a:gd name="T28" fmla="*/ 0 w 28"/>
                <a:gd name="T29" fmla="*/ 1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16">
                  <a:moveTo>
                    <a:pt x="0" y="18"/>
                  </a:moveTo>
                  <a:lnTo>
                    <a:pt x="0" y="100"/>
                  </a:lnTo>
                  <a:lnTo>
                    <a:pt x="0" y="100"/>
                  </a:lnTo>
                  <a:lnTo>
                    <a:pt x="2" y="108"/>
                  </a:lnTo>
                  <a:lnTo>
                    <a:pt x="4" y="114"/>
                  </a:lnTo>
                  <a:lnTo>
                    <a:pt x="10" y="116"/>
                  </a:lnTo>
                  <a:lnTo>
                    <a:pt x="18" y="116"/>
                  </a:lnTo>
                  <a:lnTo>
                    <a:pt x="28" y="116"/>
                  </a:lnTo>
                  <a:lnTo>
                    <a:pt x="2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8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ltGray">
            <a:xfrm>
              <a:off x="2622" y="2549"/>
              <a:ext cx="26" cy="116"/>
            </a:xfrm>
            <a:custGeom>
              <a:avLst/>
              <a:gdLst>
                <a:gd name="T0" fmla="*/ 8 w 26"/>
                <a:gd name="T1" fmla="*/ 0 h 116"/>
                <a:gd name="T2" fmla="*/ 0 w 26"/>
                <a:gd name="T3" fmla="*/ 0 h 116"/>
                <a:gd name="T4" fmla="*/ 0 w 26"/>
                <a:gd name="T5" fmla="*/ 116 h 116"/>
                <a:gd name="T6" fmla="*/ 8 w 26"/>
                <a:gd name="T7" fmla="*/ 116 h 116"/>
                <a:gd name="T8" fmla="*/ 8 w 26"/>
                <a:gd name="T9" fmla="*/ 116 h 116"/>
                <a:gd name="T10" fmla="*/ 16 w 26"/>
                <a:gd name="T11" fmla="*/ 116 h 116"/>
                <a:gd name="T12" fmla="*/ 22 w 26"/>
                <a:gd name="T13" fmla="*/ 114 h 116"/>
                <a:gd name="T14" fmla="*/ 26 w 26"/>
                <a:gd name="T15" fmla="*/ 108 h 116"/>
                <a:gd name="T16" fmla="*/ 26 w 26"/>
                <a:gd name="T17" fmla="*/ 98 h 116"/>
                <a:gd name="T18" fmla="*/ 26 w 26"/>
                <a:gd name="T19" fmla="*/ 18 h 116"/>
                <a:gd name="T20" fmla="*/ 26 w 26"/>
                <a:gd name="T21" fmla="*/ 18 h 116"/>
                <a:gd name="T22" fmla="*/ 26 w 26"/>
                <a:gd name="T23" fmla="*/ 10 h 116"/>
                <a:gd name="T24" fmla="*/ 22 w 26"/>
                <a:gd name="T25" fmla="*/ 4 h 116"/>
                <a:gd name="T26" fmla="*/ 16 w 26"/>
                <a:gd name="T27" fmla="*/ 2 h 116"/>
                <a:gd name="T28" fmla="*/ 8 w 26"/>
                <a:gd name="T2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116">
                  <a:moveTo>
                    <a:pt x="8" y="0"/>
                  </a:moveTo>
                  <a:lnTo>
                    <a:pt x="0" y="0"/>
                  </a:lnTo>
                  <a:lnTo>
                    <a:pt x="0" y="116"/>
                  </a:lnTo>
                  <a:lnTo>
                    <a:pt x="8" y="116"/>
                  </a:lnTo>
                  <a:lnTo>
                    <a:pt x="8" y="116"/>
                  </a:lnTo>
                  <a:lnTo>
                    <a:pt x="16" y="116"/>
                  </a:lnTo>
                  <a:lnTo>
                    <a:pt x="22" y="114"/>
                  </a:lnTo>
                  <a:lnTo>
                    <a:pt x="26" y="108"/>
                  </a:lnTo>
                  <a:lnTo>
                    <a:pt x="26" y="9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6" y="10"/>
                  </a:lnTo>
                  <a:lnTo>
                    <a:pt x="22" y="4"/>
                  </a:lnTo>
                  <a:lnTo>
                    <a:pt x="16" y="2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ltGray">
            <a:xfrm>
              <a:off x="3562" y="2627"/>
              <a:ext cx="32" cy="66"/>
            </a:xfrm>
            <a:custGeom>
              <a:avLst/>
              <a:gdLst>
                <a:gd name="T0" fmla="*/ 14 w 32"/>
                <a:gd name="T1" fmla="*/ 0 h 66"/>
                <a:gd name="T2" fmla="*/ 0 w 32"/>
                <a:gd name="T3" fmla="*/ 0 h 66"/>
                <a:gd name="T4" fmla="*/ 0 w 32"/>
                <a:gd name="T5" fmla="*/ 66 h 66"/>
                <a:gd name="T6" fmla="*/ 14 w 32"/>
                <a:gd name="T7" fmla="*/ 66 h 66"/>
                <a:gd name="T8" fmla="*/ 14 w 32"/>
                <a:gd name="T9" fmla="*/ 66 h 66"/>
                <a:gd name="T10" fmla="*/ 22 w 32"/>
                <a:gd name="T11" fmla="*/ 64 h 66"/>
                <a:gd name="T12" fmla="*/ 28 w 32"/>
                <a:gd name="T13" fmla="*/ 62 h 66"/>
                <a:gd name="T14" fmla="*/ 30 w 32"/>
                <a:gd name="T15" fmla="*/ 56 h 66"/>
                <a:gd name="T16" fmla="*/ 32 w 32"/>
                <a:gd name="T17" fmla="*/ 48 h 66"/>
                <a:gd name="T18" fmla="*/ 32 w 32"/>
                <a:gd name="T19" fmla="*/ 18 h 66"/>
                <a:gd name="T20" fmla="*/ 32 w 32"/>
                <a:gd name="T21" fmla="*/ 18 h 66"/>
                <a:gd name="T22" fmla="*/ 30 w 32"/>
                <a:gd name="T23" fmla="*/ 10 h 66"/>
                <a:gd name="T24" fmla="*/ 28 w 32"/>
                <a:gd name="T25" fmla="*/ 4 h 66"/>
                <a:gd name="T26" fmla="*/ 22 w 32"/>
                <a:gd name="T27" fmla="*/ 2 h 66"/>
                <a:gd name="T28" fmla="*/ 14 w 32"/>
                <a:gd name="T2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66">
                  <a:moveTo>
                    <a:pt x="14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22" y="64"/>
                  </a:lnTo>
                  <a:lnTo>
                    <a:pt x="28" y="62"/>
                  </a:lnTo>
                  <a:lnTo>
                    <a:pt x="30" y="56"/>
                  </a:lnTo>
                  <a:lnTo>
                    <a:pt x="32" y="48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0" y="10"/>
                  </a:lnTo>
                  <a:lnTo>
                    <a:pt x="28" y="4"/>
                  </a:lnTo>
                  <a:lnTo>
                    <a:pt x="22" y="2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</p:grp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043572" y="5513514"/>
            <a:ext cx="5756424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28" cap="all" baseline="0">
                <a:solidFill>
                  <a:schemeClr val="accent6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ru-RU" noProof="0" dirty="0"/>
          </a:p>
        </p:txBody>
      </p:sp>
      <p:sp>
        <p:nvSpPr>
          <p:cNvPr id="5" name="doc id"/>
          <p:cNvSpPr txBox="1">
            <a:spLocks noChangeArrowheads="1"/>
          </p:cNvSpPr>
          <p:nvPr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ru-RU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5" name="Document type" hidden="1">
            <a:extLst>
              <a:ext uri="{FF2B5EF4-FFF2-40B4-BE49-F238E27FC236}">
                <a16:creationId xmlns:a16="http://schemas.microsoft.com/office/drawing/2014/main" id="{1E8A4222-46EB-4FD0-B154-C3BE03FA6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3573" y="6174945"/>
            <a:ext cx="4470572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 dirty="0">
                <a:solidFill>
                  <a:schemeClr val="accent6"/>
                </a:solidFill>
                <a:latin typeface="+mn-lt"/>
              </a:rPr>
              <a:t>Document type | Date</a:t>
            </a:r>
          </a:p>
        </p:txBody>
      </p:sp>
      <p:sp>
        <p:nvSpPr>
          <p:cNvPr id="2" name="Working Draft Text" hidden="1">
            <a:extLst>
              <a:ext uri="{FF2B5EF4-FFF2-40B4-BE49-F238E27FC236}">
                <a16:creationId xmlns:a16="http://schemas.microsoft.com/office/drawing/2014/main" id="{07F29F7C-252E-4660-8C8F-7C9BE351A592}"/>
              </a:ext>
            </a:extLst>
          </p:cNvPr>
          <p:cNvSpPr txBox="1"/>
          <p:nvPr/>
        </p:nvSpPr>
        <p:spPr>
          <a:xfrm>
            <a:off x="8228425" y="6349400"/>
            <a:ext cx="1107620" cy="2223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16" b="1">
                <a:solidFill>
                  <a:srgbClr val="FFFFFF"/>
                </a:solidFill>
              </a:rPr>
              <a:t>WORKING DRAFT</a:t>
            </a:r>
            <a:endParaRPr lang="ru-RU" sz="816" b="1">
              <a:solidFill>
                <a:srgbClr val="FFFFFF"/>
              </a:solidFill>
            </a:endParaRPr>
          </a:p>
        </p:txBody>
      </p:sp>
      <p:sp>
        <p:nvSpPr>
          <p:cNvPr id="4" name="Working Draft" hidden="1">
            <a:extLst>
              <a:ext uri="{FF2B5EF4-FFF2-40B4-BE49-F238E27FC236}">
                <a16:creationId xmlns:a16="http://schemas.microsoft.com/office/drawing/2014/main" id="{71AA31C6-410E-44E6-9744-9B4B24BF9506}"/>
              </a:ext>
            </a:extLst>
          </p:cNvPr>
          <p:cNvSpPr txBox="1"/>
          <p:nvPr/>
        </p:nvSpPr>
        <p:spPr>
          <a:xfrm>
            <a:off x="8228426" y="6478979"/>
            <a:ext cx="3008171" cy="2223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16">
                <a:solidFill>
                  <a:srgbClr val="FFFFFF"/>
                </a:solidFill>
              </a:rPr>
              <a:t>Last Modified 21.03.2019 11:23 Russia TZ 2 Standard Time</a:t>
            </a:r>
            <a:endParaRPr lang="ru-RU" sz="816">
              <a:solidFill>
                <a:srgbClr val="FFFFFF"/>
              </a:solidFill>
            </a:endParaRPr>
          </a:p>
        </p:txBody>
      </p:sp>
      <p:sp>
        <p:nvSpPr>
          <p:cNvPr id="6" name="Printed" hidden="1">
            <a:extLst>
              <a:ext uri="{FF2B5EF4-FFF2-40B4-BE49-F238E27FC236}">
                <a16:creationId xmlns:a16="http://schemas.microsoft.com/office/drawing/2014/main" id="{2570FAE1-A2E9-45BB-8466-69DBCBCD5A1A}"/>
              </a:ext>
            </a:extLst>
          </p:cNvPr>
          <p:cNvSpPr txBox="1"/>
          <p:nvPr/>
        </p:nvSpPr>
        <p:spPr>
          <a:xfrm>
            <a:off x="8228425" y="6608559"/>
            <a:ext cx="2713765" cy="2223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16">
                <a:solidFill>
                  <a:srgbClr val="FFFFFF"/>
                </a:solidFill>
              </a:rPr>
              <a:t>Printed 13.02.2019 13:23 Russia TZ 2 Standard Time</a:t>
            </a:r>
            <a:endParaRPr lang="ru-RU" sz="816">
              <a:solidFill>
                <a:srgbClr val="FFFFFF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EE69907-7024-4AD6-86D3-D626B5D1A74F}"/>
              </a:ext>
            </a:extLst>
          </p:cNvPr>
          <p:cNvSpPr/>
          <p:nvPr/>
        </p:nvSpPr>
        <p:spPr>
          <a:xfrm>
            <a:off x="-11811" y="2"/>
            <a:ext cx="7038737" cy="4765321"/>
          </a:xfrm>
          <a:custGeom>
            <a:avLst/>
            <a:gdLst>
              <a:gd name="connsiteX0" fmla="*/ 0 w 6898512"/>
              <a:gd name="connsiteY0" fmla="*/ 4664597 h 4664597"/>
              <a:gd name="connsiteX1" fmla="*/ 6898512 w 6898512"/>
              <a:gd name="connsiteY1" fmla="*/ 0 h 4664597"/>
              <a:gd name="connsiteX0" fmla="*/ 0 w 6898512"/>
              <a:gd name="connsiteY0" fmla="*/ 4664597 h 4664597"/>
              <a:gd name="connsiteX1" fmla="*/ 6898512 w 6898512"/>
              <a:gd name="connsiteY1" fmla="*/ 0 h 4664597"/>
              <a:gd name="connsiteX0" fmla="*/ 0 w 6898512"/>
              <a:gd name="connsiteY0" fmla="*/ 4664597 h 4669240"/>
              <a:gd name="connsiteX1" fmla="*/ 6898512 w 6898512"/>
              <a:gd name="connsiteY1" fmla="*/ 0 h 4669240"/>
              <a:gd name="connsiteX0" fmla="*/ 0 w 6898512"/>
              <a:gd name="connsiteY0" fmla="*/ 4664597 h 4668814"/>
              <a:gd name="connsiteX1" fmla="*/ 6898512 w 6898512"/>
              <a:gd name="connsiteY1" fmla="*/ 0 h 4668814"/>
              <a:gd name="connsiteX0" fmla="*/ 0 w 6898512"/>
              <a:gd name="connsiteY0" fmla="*/ 4664597 h 4670313"/>
              <a:gd name="connsiteX1" fmla="*/ 6898512 w 6898512"/>
              <a:gd name="connsiteY1" fmla="*/ 0 h 4670313"/>
              <a:gd name="connsiteX0" fmla="*/ 0 w 6898512"/>
              <a:gd name="connsiteY0" fmla="*/ 4664597 h 4670456"/>
              <a:gd name="connsiteX1" fmla="*/ 6898512 w 6898512"/>
              <a:gd name="connsiteY1" fmla="*/ 0 h 4670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98512" h="4670456">
                <a:moveTo>
                  <a:pt x="0" y="4664597"/>
                </a:moveTo>
                <a:cubicBezTo>
                  <a:pt x="3757915" y="4822784"/>
                  <a:pt x="5293490" y="1740061"/>
                  <a:pt x="6898512" y="0"/>
                </a:cubicBezTo>
              </a:path>
            </a:pathLst>
          </a:custGeom>
          <a:noFill/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37"/>
          </a:p>
        </p:txBody>
      </p:sp>
    </p:spTree>
    <p:extLst>
      <p:ext uri="{BB962C8B-B14F-4D97-AF65-F5344CB8AC3E}">
        <p14:creationId xmlns:p14="http://schemas.microsoft.com/office/powerpoint/2010/main" val="1441976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1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BackGroundTitleSlide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"/>
            <a:ext cx="932986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itle"/>
          <p:cNvSpPr>
            <a:spLocks noGrp="1" noChangeArrowheads="1"/>
          </p:cNvSpPr>
          <p:nvPr>
            <p:ph type="ctrTitle"/>
          </p:nvPr>
        </p:nvSpPr>
        <p:spPr bwMode="auto">
          <a:xfrm>
            <a:off x="6043572" y="3428586"/>
            <a:ext cx="5756424" cy="18385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57" b="0" baseline="0">
                <a:solidFill>
                  <a:schemeClr val="accent6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title style</a:t>
            </a:r>
            <a:endParaRPr lang="ru-RU" noProof="0" dirty="0"/>
          </a:p>
        </p:txBody>
      </p:sp>
      <p:grpSp>
        <p:nvGrpSpPr>
          <p:cNvPr id="32" name="TitleLogoRus"/>
          <p:cNvGrpSpPr>
            <a:grpSpLocks noChangeAspect="1"/>
          </p:cNvGrpSpPr>
          <p:nvPr/>
        </p:nvGrpSpPr>
        <p:grpSpPr bwMode="ltGray">
          <a:xfrm>
            <a:off x="10822592" y="5979762"/>
            <a:ext cx="977404" cy="461825"/>
            <a:chOff x="264" y="1159"/>
            <a:chExt cx="3492" cy="1650"/>
          </a:xfrm>
          <a:solidFill>
            <a:schemeClr val="accent3"/>
          </a:solidFill>
        </p:grpSpPr>
        <p:sp>
          <p:nvSpPr>
            <p:cNvPr id="33" name="Freeform 6"/>
            <p:cNvSpPr>
              <a:spLocks noEditPoints="1"/>
            </p:cNvSpPr>
            <p:nvPr/>
          </p:nvSpPr>
          <p:spPr bwMode="ltGray">
            <a:xfrm>
              <a:off x="2996" y="1657"/>
              <a:ext cx="258" cy="576"/>
            </a:xfrm>
            <a:custGeom>
              <a:avLst/>
              <a:gdLst>
                <a:gd name="T0" fmla="*/ 128 w 258"/>
                <a:gd name="T1" fmla="*/ 504 h 576"/>
                <a:gd name="T2" fmla="*/ 112 w 258"/>
                <a:gd name="T3" fmla="*/ 498 h 576"/>
                <a:gd name="T4" fmla="*/ 104 w 258"/>
                <a:gd name="T5" fmla="*/ 482 h 576"/>
                <a:gd name="T6" fmla="*/ 104 w 258"/>
                <a:gd name="T7" fmla="*/ 94 h 576"/>
                <a:gd name="T8" fmla="*/ 104 w 258"/>
                <a:gd name="T9" fmla="*/ 92 h 576"/>
                <a:gd name="T10" fmla="*/ 106 w 258"/>
                <a:gd name="T11" fmla="*/ 84 h 576"/>
                <a:gd name="T12" fmla="*/ 120 w 258"/>
                <a:gd name="T13" fmla="*/ 72 h 576"/>
                <a:gd name="T14" fmla="*/ 128 w 258"/>
                <a:gd name="T15" fmla="*/ 72 h 576"/>
                <a:gd name="T16" fmla="*/ 146 w 258"/>
                <a:gd name="T17" fmla="*/ 78 h 576"/>
                <a:gd name="T18" fmla="*/ 154 w 258"/>
                <a:gd name="T19" fmla="*/ 92 h 576"/>
                <a:gd name="T20" fmla="*/ 154 w 258"/>
                <a:gd name="T21" fmla="*/ 94 h 576"/>
                <a:gd name="T22" fmla="*/ 154 w 258"/>
                <a:gd name="T23" fmla="*/ 482 h 576"/>
                <a:gd name="T24" fmla="*/ 152 w 258"/>
                <a:gd name="T25" fmla="*/ 490 h 576"/>
                <a:gd name="T26" fmla="*/ 138 w 258"/>
                <a:gd name="T27" fmla="*/ 502 h 576"/>
                <a:gd name="T28" fmla="*/ 176 w 258"/>
                <a:gd name="T29" fmla="*/ 0 h 576"/>
                <a:gd name="T30" fmla="*/ 82 w 258"/>
                <a:gd name="T31" fmla="*/ 0 h 576"/>
                <a:gd name="T32" fmla="*/ 56 w 258"/>
                <a:gd name="T33" fmla="*/ 2 h 576"/>
                <a:gd name="T34" fmla="*/ 36 w 258"/>
                <a:gd name="T35" fmla="*/ 10 h 576"/>
                <a:gd name="T36" fmla="*/ 22 w 258"/>
                <a:gd name="T37" fmla="*/ 22 h 576"/>
                <a:gd name="T38" fmla="*/ 12 w 258"/>
                <a:gd name="T39" fmla="*/ 36 h 576"/>
                <a:gd name="T40" fmla="*/ 2 w 258"/>
                <a:gd name="T41" fmla="*/ 70 h 576"/>
                <a:gd name="T42" fmla="*/ 0 w 258"/>
                <a:gd name="T43" fmla="*/ 102 h 576"/>
                <a:gd name="T44" fmla="*/ 0 w 258"/>
                <a:gd name="T45" fmla="*/ 472 h 576"/>
                <a:gd name="T46" fmla="*/ 2 w 258"/>
                <a:gd name="T47" fmla="*/ 506 h 576"/>
                <a:gd name="T48" fmla="*/ 12 w 258"/>
                <a:gd name="T49" fmla="*/ 540 h 576"/>
                <a:gd name="T50" fmla="*/ 22 w 258"/>
                <a:gd name="T51" fmla="*/ 554 h 576"/>
                <a:gd name="T52" fmla="*/ 36 w 258"/>
                <a:gd name="T53" fmla="*/ 566 h 576"/>
                <a:gd name="T54" fmla="*/ 56 w 258"/>
                <a:gd name="T55" fmla="*/ 572 h 576"/>
                <a:gd name="T56" fmla="*/ 82 w 258"/>
                <a:gd name="T57" fmla="*/ 576 h 576"/>
                <a:gd name="T58" fmla="*/ 176 w 258"/>
                <a:gd name="T59" fmla="*/ 576 h 576"/>
                <a:gd name="T60" fmla="*/ 202 w 258"/>
                <a:gd name="T61" fmla="*/ 572 h 576"/>
                <a:gd name="T62" fmla="*/ 222 w 258"/>
                <a:gd name="T63" fmla="*/ 566 h 576"/>
                <a:gd name="T64" fmla="*/ 236 w 258"/>
                <a:gd name="T65" fmla="*/ 554 h 576"/>
                <a:gd name="T66" fmla="*/ 246 w 258"/>
                <a:gd name="T67" fmla="*/ 540 h 576"/>
                <a:gd name="T68" fmla="*/ 256 w 258"/>
                <a:gd name="T69" fmla="*/ 506 h 576"/>
                <a:gd name="T70" fmla="*/ 258 w 258"/>
                <a:gd name="T71" fmla="*/ 472 h 576"/>
                <a:gd name="T72" fmla="*/ 258 w 258"/>
                <a:gd name="T73" fmla="*/ 102 h 576"/>
                <a:gd name="T74" fmla="*/ 256 w 258"/>
                <a:gd name="T75" fmla="*/ 70 h 576"/>
                <a:gd name="T76" fmla="*/ 246 w 258"/>
                <a:gd name="T77" fmla="*/ 36 h 576"/>
                <a:gd name="T78" fmla="*/ 236 w 258"/>
                <a:gd name="T79" fmla="*/ 22 h 576"/>
                <a:gd name="T80" fmla="*/ 222 w 258"/>
                <a:gd name="T81" fmla="*/ 10 h 576"/>
                <a:gd name="T82" fmla="*/ 202 w 258"/>
                <a:gd name="T83" fmla="*/ 2 h 576"/>
                <a:gd name="T84" fmla="*/ 176 w 258"/>
                <a:gd name="T85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8" h="576">
                  <a:moveTo>
                    <a:pt x="128" y="504"/>
                  </a:moveTo>
                  <a:lnTo>
                    <a:pt x="128" y="504"/>
                  </a:lnTo>
                  <a:lnTo>
                    <a:pt x="120" y="502"/>
                  </a:lnTo>
                  <a:lnTo>
                    <a:pt x="112" y="498"/>
                  </a:lnTo>
                  <a:lnTo>
                    <a:pt x="106" y="490"/>
                  </a:lnTo>
                  <a:lnTo>
                    <a:pt x="104" y="482"/>
                  </a:lnTo>
                  <a:lnTo>
                    <a:pt x="104" y="482"/>
                  </a:lnTo>
                  <a:lnTo>
                    <a:pt x="104" y="94"/>
                  </a:lnTo>
                  <a:lnTo>
                    <a:pt x="104" y="94"/>
                  </a:lnTo>
                  <a:lnTo>
                    <a:pt x="104" y="92"/>
                  </a:lnTo>
                  <a:lnTo>
                    <a:pt x="104" y="92"/>
                  </a:lnTo>
                  <a:lnTo>
                    <a:pt x="106" y="84"/>
                  </a:lnTo>
                  <a:lnTo>
                    <a:pt x="112" y="78"/>
                  </a:lnTo>
                  <a:lnTo>
                    <a:pt x="120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38" y="72"/>
                  </a:lnTo>
                  <a:lnTo>
                    <a:pt x="146" y="78"/>
                  </a:lnTo>
                  <a:lnTo>
                    <a:pt x="150" y="84"/>
                  </a:lnTo>
                  <a:lnTo>
                    <a:pt x="154" y="92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4" y="480"/>
                  </a:lnTo>
                  <a:lnTo>
                    <a:pt x="154" y="482"/>
                  </a:lnTo>
                  <a:lnTo>
                    <a:pt x="154" y="482"/>
                  </a:lnTo>
                  <a:lnTo>
                    <a:pt x="152" y="490"/>
                  </a:lnTo>
                  <a:lnTo>
                    <a:pt x="146" y="498"/>
                  </a:lnTo>
                  <a:lnTo>
                    <a:pt x="138" y="502"/>
                  </a:lnTo>
                  <a:lnTo>
                    <a:pt x="128" y="504"/>
                  </a:lnTo>
                  <a:close/>
                  <a:moveTo>
                    <a:pt x="176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68" y="0"/>
                  </a:lnTo>
                  <a:lnTo>
                    <a:pt x="56" y="2"/>
                  </a:lnTo>
                  <a:lnTo>
                    <a:pt x="46" y="6"/>
                  </a:lnTo>
                  <a:lnTo>
                    <a:pt x="36" y="10"/>
                  </a:lnTo>
                  <a:lnTo>
                    <a:pt x="28" y="16"/>
                  </a:lnTo>
                  <a:lnTo>
                    <a:pt x="22" y="22"/>
                  </a:lnTo>
                  <a:lnTo>
                    <a:pt x="16" y="28"/>
                  </a:lnTo>
                  <a:lnTo>
                    <a:pt x="12" y="36"/>
                  </a:lnTo>
                  <a:lnTo>
                    <a:pt x="6" y="52"/>
                  </a:lnTo>
                  <a:lnTo>
                    <a:pt x="2" y="70"/>
                  </a:lnTo>
                  <a:lnTo>
                    <a:pt x="0" y="86"/>
                  </a:lnTo>
                  <a:lnTo>
                    <a:pt x="0" y="102"/>
                  </a:lnTo>
                  <a:lnTo>
                    <a:pt x="0" y="472"/>
                  </a:lnTo>
                  <a:lnTo>
                    <a:pt x="0" y="472"/>
                  </a:lnTo>
                  <a:lnTo>
                    <a:pt x="0" y="488"/>
                  </a:lnTo>
                  <a:lnTo>
                    <a:pt x="2" y="506"/>
                  </a:lnTo>
                  <a:lnTo>
                    <a:pt x="6" y="524"/>
                  </a:lnTo>
                  <a:lnTo>
                    <a:pt x="12" y="540"/>
                  </a:lnTo>
                  <a:lnTo>
                    <a:pt x="16" y="546"/>
                  </a:lnTo>
                  <a:lnTo>
                    <a:pt x="22" y="554"/>
                  </a:lnTo>
                  <a:lnTo>
                    <a:pt x="28" y="560"/>
                  </a:lnTo>
                  <a:lnTo>
                    <a:pt x="36" y="566"/>
                  </a:lnTo>
                  <a:lnTo>
                    <a:pt x="46" y="570"/>
                  </a:lnTo>
                  <a:lnTo>
                    <a:pt x="56" y="572"/>
                  </a:lnTo>
                  <a:lnTo>
                    <a:pt x="68" y="574"/>
                  </a:lnTo>
                  <a:lnTo>
                    <a:pt x="82" y="576"/>
                  </a:lnTo>
                  <a:lnTo>
                    <a:pt x="176" y="576"/>
                  </a:lnTo>
                  <a:lnTo>
                    <a:pt x="176" y="576"/>
                  </a:lnTo>
                  <a:lnTo>
                    <a:pt x="188" y="574"/>
                  </a:lnTo>
                  <a:lnTo>
                    <a:pt x="202" y="572"/>
                  </a:lnTo>
                  <a:lnTo>
                    <a:pt x="212" y="570"/>
                  </a:lnTo>
                  <a:lnTo>
                    <a:pt x="222" y="566"/>
                  </a:lnTo>
                  <a:lnTo>
                    <a:pt x="228" y="560"/>
                  </a:lnTo>
                  <a:lnTo>
                    <a:pt x="236" y="554"/>
                  </a:lnTo>
                  <a:lnTo>
                    <a:pt x="242" y="546"/>
                  </a:lnTo>
                  <a:lnTo>
                    <a:pt x="246" y="540"/>
                  </a:lnTo>
                  <a:lnTo>
                    <a:pt x="252" y="524"/>
                  </a:lnTo>
                  <a:lnTo>
                    <a:pt x="256" y="506"/>
                  </a:lnTo>
                  <a:lnTo>
                    <a:pt x="258" y="488"/>
                  </a:lnTo>
                  <a:lnTo>
                    <a:pt x="258" y="472"/>
                  </a:lnTo>
                  <a:lnTo>
                    <a:pt x="258" y="102"/>
                  </a:lnTo>
                  <a:lnTo>
                    <a:pt x="258" y="102"/>
                  </a:lnTo>
                  <a:lnTo>
                    <a:pt x="258" y="86"/>
                  </a:lnTo>
                  <a:lnTo>
                    <a:pt x="256" y="70"/>
                  </a:lnTo>
                  <a:lnTo>
                    <a:pt x="252" y="52"/>
                  </a:lnTo>
                  <a:lnTo>
                    <a:pt x="246" y="36"/>
                  </a:lnTo>
                  <a:lnTo>
                    <a:pt x="242" y="28"/>
                  </a:lnTo>
                  <a:lnTo>
                    <a:pt x="236" y="22"/>
                  </a:lnTo>
                  <a:lnTo>
                    <a:pt x="228" y="16"/>
                  </a:lnTo>
                  <a:lnTo>
                    <a:pt x="222" y="10"/>
                  </a:lnTo>
                  <a:lnTo>
                    <a:pt x="212" y="6"/>
                  </a:lnTo>
                  <a:lnTo>
                    <a:pt x="202" y="2"/>
                  </a:lnTo>
                  <a:lnTo>
                    <a:pt x="188" y="0"/>
                  </a:lnTo>
                  <a:lnTo>
                    <a:pt x="1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ltGray">
            <a:xfrm>
              <a:off x="1428" y="1657"/>
              <a:ext cx="214" cy="576"/>
            </a:xfrm>
            <a:custGeom>
              <a:avLst/>
              <a:gdLst>
                <a:gd name="T0" fmla="*/ 0 w 214"/>
                <a:gd name="T1" fmla="*/ 0 h 576"/>
                <a:gd name="T2" fmla="*/ 214 w 214"/>
                <a:gd name="T3" fmla="*/ 0 h 576"/>
                <a:gd name="T4" fmla="*/ 214 w 214"/>
                <a:gd name="T5" fmla="*/ 72 h 576"/>
                <a:gd name="T6" fmla="*/ 112 w 214"/>
                <a:gd name="T7" fmla="*/ 72 h 576"/>
                <a:gd name="T8" fmla="*/ 112 w 214"/>
                <a:gd name="T9" fmla="*/ 576 h 576"/>
                <a:gd name="T10" fmla="*/ 0 w 214"/>
                <a:gd name="T11" fmla="*/ 576 h 576"/>
                <a:gd name="T12" fmla="*/ 0 w 214"/>
                <a:gd name="T13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576">
                  <a:moveTo>
                    <a:pt x="0" y="0"/>
                  </a:moveTo>
                  <a:lnTo>
                    <a:pt x="214" y="0"/>
                  </a:lnTo>
                  <a:lnTo>
                    <a:pt x="214" y="72"/>
                  </a:lnTo>
                  <a:lnTo>
                    <a:pt x="112" y="72"/>
                  </a:lnTo>
                  <a:lnTo>
                    <a:pt x="112" y="576"/>
                  </a:lnTo>
                  <a:lnTo>
                    <a:pt x="0" y="57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ltGray">
            <a:xfrm>
              <a:off x="1658" y="1657"/>
              <a:ext cx="292" cy="576"/>
            </a:xfrm>
            <a:custGeom>
              <a:avLst/>
              <a:gdLst>
                <a:gd name="T0" fmla="*/ 0 w 292"/>
                <a:gd name="T1" fmla="*/ 576 h 576"/>
                <a:gd name="T2" fmla="*/ 110 w 292"/>
                <a:gd name="T3" fmla="*/ 576 h 576"/>
                <a:gd name="T4" fmla="*/ 120 w 292"/>
                <a:gd name="T5" fmla="*/ 422 h 576"/>
                <a:gd name="T6" fmla="*/ 172 w 292"/>
                <a:gd name="T7" fmla="*/ 422 h 576"/>
                <a:gd name="T8" fmla="*/ 182 w 292"/>
                <a:gd name="T9" fmla="*/ 576 h 576"/>
                <a:gd name="T10" fmla="*/ 292 w 292"/>
                <a:gd name="T11" fmla="*/ 576 h 576"/>
                <a:gd name="T12" fmla="*/ 234 w 292"/>
                <a:gd name="T13" fmla="*/ 0 h 576"/>
                <a:gd name="T14" fmla="*/ 58 w 292"/>
                <a:gd name="T15" fmla="*/ 0 h 576"/>
                <a:gd name="T16" fmla="*/ 0 w 292"/>
                <a:gd name="T17" fmla="*/ 576 h 576"/>
                <a:gd name="T18" fmla="*/ 124 w 292"/>
                <a:gd name="T19" fmla="*/ 360 h 576"/>
                <a:gd name="T20" fmla="*/ 144 w 292"/>
                <a:gd name="T21" fmla="*/ 72 h 576"/>
                <a:gd name="T22" fmla="*/ 150 w 292"/>
                <a:gd name="T23" fmla="*/ 72 h 576"/>
                <a:gd name="T24" fmla="*/ 168 w 292"/>
                <a:gd name="T25" fmla="*/ 360 h 576"/>
                <a:gd name="T26" fmla="*/ 124 w 292"/>
                <a:gd name="T27" fmla="*/ 36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2" h="576">
                  <a:moveTo>
                    <a:pt x="0" y="576"/>
                  </a:moveTo>
                  <a:lnTo>
                    <a:pt x="110" y="576"/>
                  </a:lnTo>
                  <a:lnTo>
                    <a:pt x="120" y="422"/>
                  </a:lnTo>
                  <a:lnTo>
                    <a:pt x="172" y="422"/>
                  </a:lnTo>
                  <a:lnTo>
                    <a:pt x="182" y="576"/>
                  </a:lnTo>
                  <a:lnTo>
                    <a:pt x="292" y="576"/>
                  </a:lnTo>
                  <a:lnTo>
                    <a:pt x="234" y="0"/>
                  </a:lnTo>
                  <a:lnTo>
                    <a:pt x="58" y="0"/>
                  </a:lnTo>
                  <a:lnTo>
                    <a:pt x="0" y="576"/>
                  </a:lnTo>
                  <a:close/>
                  <a:moveTo>
                    <a:pt x="124" y="360"/>
                  </a:moveTo>
                  <a:lnTo>
                    <a:pt x="144" y="72"/>
                  </a:lnTo>
                  <a:lnTo>
                    <a:pt x="150" y="72"/>
                  </a:lnTo>
                  <a:lnTo>
                    <a:pt x="168" y="360"/>
                  </a:lnTo>
                  <a:lnTo>
                    <a:pt x="124" y="3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ltGray">
            <a:xfrm>
              <a:off x="1998" y="1657"/>
              <a:ext cx="260" cy="576"/>
            </a:xfrm>
            <a:custGeom>
              <a:avLst/>
              <a:gdLst>
                <a:gd name="T0" fmla="*/ 112 w 260"/>
                <a:gd name="T1" fmla="*/ 482 h 576"/>
                <a:gd name="T2" fmla="*/ 114 w 260"/>
                <a:gd name="T3" fmla="*/ 492 h 576"/>
                <a:gd name="T4" fmla="*/ 124 w 260"/>
                <a:gd name="T5" fmla="*/ 500 h 576"/>
                <a:gd name="T6" fmla="*/ 130 w 260"/>
                <a:gd name="T7" fmla="*/ 502 h 576"/>
                <a:gd name="T8" fmla="*/ 142 w 260"/>
                <a:gd name="T9" fmla="*/ 496 h 576"/>
                <a:gd name="T10" fmla="*/ 148 w 260"/>
                <a:gd name="T11" fmla="*/ 482 h 576"/>
                <a:gd name="T12" fmla="*/ 148 w 260"/>
                <a:gd name="T13" fmla="*/ 348 h 576"/>
                <a:gd name="T14" fmla="*/ 144 w 260"/>
                <a:gd name="T15" fmla="*/ 328 h 576"/>
                <a:gd name="T16" fmla="*/ 136 w 260"/>
                <a:gd name="T17" fmla="*/ 318 h 576"/>
                <a:gd name="T18" fmla="*/ 116 w 260"/>
                <a:gd name="T19" fmla="*/ 312 h 576"/>
                <a:gd name="T20" fmla="*/ 58 w 260"/>
                <a:gd name="T21" fmla="*/ 310 h 576"/>
                <a:gd name="T22" fmla="*/ 104 w 260"/>
                <a:gd name="T23" fmla="*/ 248 h 576"/>
                <a:gd name="T24" fmla="*/ 124 w 260"/>
                <a:gd name="T25" fmla="*/ 246 h 576"/>
                <a:gd name="T26" fmla="*/ 138 w 260"/>
                <a:gd name="T27" fmla="*/ 240 h 576"/>
                <a:gd name="T28" fmla="*/ 146 w 260"/>
                <a:gd name="T29" fmla="*/ 226 h 576"/>
                <a:gd name="T30" fmla="*/ 148 w 260"/>
                <a:gd name="T31" fmla="*/ 204 h 576"/>
                <a:gd name="T32" fmla="*/ 148 w 260"/>
                <a:gd name="T33" fmla="*/ 90 h 576"/>
                <a:gd name="T34" fmla="*/ 142 w 260"/>
                <a:gd name="T35" fmla="*/ 78 h 576"/>
                <a:gd name="T36" fmla="*/ 130 w 260"/>
                <a:gd name="T37" fmla="*/ 72 h 576"/>
                <a:gd name="T38" fmla="*/ 124 w 260"/>
                <a:gd name="T39" fmla="*/ 72 h 576"/>
                <a:gd name="T40" fmla="*/ 114 w 260"/>
                <a:gd name="T41" fmla="*/ 82 h 576"/>
                <a:gd name="T42" fmla="*/ 112 w 260"/>
                <a:gd name="T43" fmla="*/ 184 h 576"/>
                <a:gd name="T44" fmla="*/ 0 w 260"/>
                <a:gd name="T45" fmla="*/ 102 h 576"/>
                <a:gd name="T46" fmla="*/ 0 w 260"/>
                <a:gd name="T47" fmla="*/ 86 h 576"/>
                <a:gd name="T48" fmla="*/ 6 w 260"/>
                <a:gd name="T49" fmla="*/ 52 h 576"/>
                <a:gd name="T50" fmla="*/ 18 w 260"/>
                <a:gd name="T51" fmla="*/ 28 h 576"/>
                <a:gd name="T52" fmla="*/ 30 w 260"/>
                <a:gd name="T53" fmla="*/ 16 h 576"/>
                <a:gd name="T54" fmla="*/ 46 w 260"/>
                <a:gd name="T55" fmla="*/ 6 h 576"/>
                <a:gd name="T56" fmla="*/ 70 w 260"/>
                <a:gd name="T57" fmla="*/ 0 h 576"/>
                <a:gd name="T58" fmla="*/ 176 w 260"/>
                <a:gd name="T59" fmla="*/ 0 h 576"/>
                <a:gd name="T60" fmla="*/ 190 w 260"/>
                <a:gd name="T61" fmla="*/ 0 h 576"/>
                <a:gd name="T62" fmla="*/ 214 w 260"/>
                <a:gd name="T63" fmla="*/ 6 h 576"/>
                <a:gd name="T64" fmla="*/ 230 w 260"/>
                <a:gd name="T65" fmla="*/ 16 h 576"/>
                <a:gd name="T66" fmla="*/ 242 w 260"/>
                <a:gd name="T67" fmla="*/ 28 h 576"/>
                <a:gd name="T68" fmla="*/ 254 w 260"/>
                <a:gd name="T69" fmla="*/ 52 h 576"/>
                <a:gd name="T70" fmla="*/ 260 w 260"/>
                <a:gd name="T71" fmla="*/ 86 h 576"/>
                <a:gd name="T72" fmla="*/ 260 w 260"/>
                <a:gd name="T73" fmla="*/ 194 h 576"/>
                <a:gd name="T74" fmla="*/ 258 w 260"/>
                <a:gd name="T75" fmla="*/ 216 h 576"/>
                <a:gd name="T76" fmla="*/ 244 w 260"/>
                <a:gd name="T77" fmla="*/ 248 h 576"/>
                <a:gd name="T78" fmla="*/ 222 w 260"/>
                <a:gd name="T79" fmla="*/ 266 h 576"/>
                <a:gd name="T80" fmla="*/ 196 w 260"/>
                <a:gd name="T81" fmla="*/ 272 h 576"/>
                <a:gd name="T82" fmla="*/ 184 w 260"/>
                <a:gd name="T83" fmla="*/ 278 h 576"/>
                <a:gd name="T84" fmla="*/ 196 w 260"/>
                <a:gd name="T85" fmla="*/ 280 h 576"/>
                <a:gd name="T86" fmla="*/ 218 w 260"/>
                <a:gd name="T87" fmla="*/ 284 h 576"/>
                <a:gd name="T88" fmla="*/ 234 w 260"/>
                <a:gd name="T89" fmla="*/ 292 h 576"/>
                <a:gd name="T90" fmla="*/ 250 w 260"/>
                <a:gd name="T91" fmla="*/ 310 h 576"/>
                <a:gd name="T92" fmla="*/ 258 w 260"/>
                <a:gd name="T93" fmla="*/ 336 h 576"/>
                <a:gd name="T94" fmla="*/ 260 w 260"/>
                <a:gd name="T95" fmla="*/ 472 h 576"/>
                <a:gd name="T96" fmla="*/ 260 w 260"/>
                <a:gd name="T97" fmla="*/ 488 h 576"/>
                <a:gd name="T98" fmla="*/ 254 w 260"/>
                <a:gd name="T99" fmla="*/ 522 h 576"/>
                <a:gd name="T100" fmla="*/ 242 w 260"/>
                <a:gd name="T101" fmla="*/ 546 h 576"/>
                <a:gd name="T102" fmla="*/ 230 w 260"/>
                <a:gd name="T103" fmla="*/ 560 h 576"/>
                <a:gd name="T104" fmla="*/ 214 w 260"/>
                <a:gd name="T105" fmla="*/ 570 h 576"/>
                <a:gd name="T106" fmla="*/ 190 w 260"/>
                <a:gd name="T107" fmla="*/ 574 h 576"/>
                <a:gd name="T108" fmla="*/ 84 w 260"/>
                <a:gd name="T109" fmla="*/ 576 h 576"/>
                <a:gd name="T110" fmla="*/ 70 w 260"/>
                <a:gd name="T111" fmla="*/ 574 h 576"/>
                <a:gd name="T112" fmla="*/ 46 w 260"/>
                <a:gd name="T113" fmla="*/ 570 h 576"/>
                <a:gd name="T114" fmla="*/ 30 w 260"/>
                <a:gd name="T115" fmla="*/ 560 h 576"/>
                <a:gd name="T116" fmla="*/ 18 w 260"/>
                <a:gd name="T117" fmla="*/ 546 h 576"/>
                <a:gd name="T118" fmla="*/ 6 w 260"/>
                <a:gd name="T119" fmla="*/ 522 h 576"/>
                <a:gd name="T120" fmla="*/ 0 w 260"/>
                <a:gd name="T121" fmla="*/ 488 h 576"/>
                <a:gd name="T122" fmla="*/ 0 w 260"/>
                <a:gd name="T123" fmla="*/ 37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" h="576">
                  <a:moveTo>
                    <a:pt x="112" y="374"/>
                  </a:moveTo>
                  <a:lnTo>
                    <a:pt x="112" y="482"/>
                  </a:lnTo>
                  <a:lnTo>
                    <a:pt x="112" y="482"/>
                  </a:lnTo>
                  <a:lnTo>
                    <a:pt x="114" y="492"/>
                  </a:lnTo>
                  <a:lnTo>
                    <a:pt x="118" y="498"/>
                  </a:lnTo>
                  <a:lnTo>
                    <a:pt x="124" y="500"/>
                  </a:lnTo>
                  <a:lnTo>
                    <a:pt x="130" y="502"/>
                  </a:lnTo>
                  <a:lnTo>
                    <a:pt x="130" y="502"/>
                  </a:lnTo>
                  <a:lnTo>
                    <a:pt x="138" y="500"/>
                  </a:lnTo>
                  <a:lnTo>
                    <a:pt x="142" y="496"/>
                  </a:lnTo>
                  <a:lnTo>
                    <a:pt x="146" y="490"/>
                  </a:lnTo>
                  <a:lnTo>
                    <a:pt x="148" y="482"/>
                  </a:lnTo>
                  <a:lnTo>
                    <a:pt x="148" y="348"/>
                  </a:lnTo>
                  <a:lnTo>
                    <a:pt x="148" y="348"/>
                  </a:lnTo>
                  <a:lnTo>
                    <a:pt x="146" y="336"/>
                  </a:lnTo>
                  <a:lnTo>
                    <a:pt x="144" y="328"/>
                  </a:lnTo>
                  <a:lnTo>
                    <a:pt x="140" y="322"/>
                  </a:lnTo>
                  <a:lnTo>
                    <a:pt x="136" y="318"/>
                  </a:lnTo>
                  <a:lnTo>
                    <a:pt x="128" y="314"/>
                  </a:lnTo>
                  <a:lnTo>
                    <a:pt x="116" y="312"/>
                  </a:lnTo>
                  <a:lnTo>
                    <a:pt x="102" y="310"/>
                  </a:lnTo>
                  <a:lnTo>
                    <a:pt x="58" y="310"/>
                  </a:lnTo>
                  <a:lnTo>
                    <a:pt x="58" y="248"/>
                  </a:lnTo>
                  <a:lnTo>
                    <a:pt x="104" y="248"/>
                  </a:lnTo>
                  <a:lnTo>
                    <a:pt x="104" y="248"/>
                  </a:lnTo>
                  <a:lnTo>
                    <a:pt x="124" y="246"/>
                  </a:lnTo>
                  <a:lnTo>
                    <a:pt x="132" y="244"/>
                  </a:lnTo>
                  <a:lnTo>
                    <a:pt x="138" y="240"/>
                  </a:lnTo>
                  <a:lnTo>
                    <a:pt x="142" y="234"/>
                  </a:lnTo>
                  <a:lnTo>
                    <a:pt x="146" y="226"/>
                  </a:lnTo>
                  <a:lnTo>
                    <a:pt x="146" y="216"/>
                  </a:lnTo>
                  <a:lnTo>
                    <a:pt x="148" y="204"/>
                  </a:lnTo>
                  <a:lnTo>
                    <a:pt x="148" y="90"/>
                  </a:lnTo>
                  <a:lnTo>
                    <a:pt x="148" y="90"/>
                  </a:lnTo>
                  <a:lnTo>
                    <a:pt x="146" y="84"/>
                  </a:lnTo>
                  <a:lnTo>
                    <a:pt x="142" y="78"/>
                  </a:lnTo>
                  <a:lnTo>
                    <a:pt x="138" y="74"/>
                  </a:lnTo>
                  <a:lnTo>
                    <a:pt x="130" y="72"/>
                  </a:lnTo>
                  <a:lnTo>
                    <a:pt x="130" y="72"/>
                  </a:lnTo>
                  <a:lnTo>
                    <a:pt x="124" y="72"/>
                  </a:lnTo>
                  <a:lnTo>
                    <a:pt x="118" y="76"/>
                  </a:lnTo>
                  <a:lnTo>
                    <a:pt x="114" y="82"/>
                  </a:lnTo>
                  <a:lnTo>
                    <a:pt x="112" y="90"/>
                  </a:lnTo>
                  <a:lnTo>
                    <a:pt x="112" y="184"/>
                  </a:lnTo>
                  <a:lnTo>
                    <a:pt x="0" y="184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86"/>
                  </a:lnTo>
                  <a:lnTo>
                    <a:pt x="2" y="70"/>
                  </a:lnTo>
                  <a:lnTo>
                    <a:pt x="6" y="52"/>
                  </a:lnTo>
                  <a:lnTo>
                    <a:pt x="12" y="36"/>
                  </a:lnTo>
                  <a:lnTo>
                    <a:pt x="18" y="28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0"/>
                  </a:lnTo>
                  <a:lnTo>
                    <a:pt x="46" y="6"/>
                  </a:lnTo>
                  <a:lnTo>
                    <a:pt x="58" y="2"/>
                  </a:lnTo>
                  <a:lnTo>
                    <a:pt x="70" y="0"/>
                  </a:lnTo>
                  <a:lnTo>
                    <a:pt x="84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90" y="0"/>
                  </a:lnTo>
                  <a:lnTo>
                    <a:pt x="202" y="2"/>
                  </a:lnTo>
                  <a:lnTo>
                    <a:pt x="214" y="6"/>
                  </a:lnTo>
                  <a:lnTo>
                    <a:pt x="222" y="10"/>
                  </a:lnTo>
                  <a:lnTo>
                    <a:pt x="230" y="16"/>
                  </a:lnTo>
                  <a:lnTo>
                    <a:pt x="238" y="22"/>
                  </a:lnTo>
                  <a:lnTo>
                    <a:pt x="242" y="28"/>
                  </a:lnTo>
                  <a:lnTo>
                    <a:pt x="248" y="36"/>
                  </a:lnTo>
                  <a:lnTo>
                    <a:pt x="254" y="52"/>
                  </a:lnTo>
                  <a:lnTo>
                    <a:pt x="258" y="70"/>
                  </a:lnTo>
                  <a:lnTo>
                    <a:pt x="260" y="86"/>
                  </a:lnTo>
                  <a:lnTo>
                    <a:pt x="260" y="102"/>
                  </a:lnTo>
                  <a:lnTo>
                    <a:pt x="260" y="194"/>
                  </a:lnTo>
                  <a:lnTo>
                    <a:pt x="260" y="194"/>
                  </a:lnTo>
                  <a:lnTo>
                    <a:pt x="258" y="216"/>
                  </a:lnTo>
                  <a:lnTo>
                    <a:pt x="252" y="234"/>
                  </a:lnTo>
                  <a:lnTo>
                    <a:pt x="244" y="248"/>
                  </a:lnTo>
                  <a:lnTo>
                    <a:pt x="234" y="258"/>
                  </a:lnTo>
                  <a:lnTo>
                    <a:pt x="222" y="266"/>
                  </a:lnTo>
                  <a:lnTo>
                    <a:pt x="210" y="270"/>
                  </a:lnTo>
                  <a:lnTo>
                    <a:pt x="196" y="272"/>
                  </a:lnTo>
                  <a:lnTo>
                    <a:pt x="184" y="272"/>
                  </a:lnTo>
                  <a:lnTo>
                    <a:pt x="184" y="278"/>
                  </a:lnTo>
                  <a:lnTo>
                    <a:pt x="184" y="278"/>
                  </a:lnTo>
                  <a:lnTo>
                    <a:pt x="196" y="280"/>
                  </a:lnTo>
                  <a:lnTo>
                    <a:pt x="208" y="280"/>
                  </a:lnTo>
                  <a:lnTo>
                    <a:pt x="218" y="284"/>
                  </a:lnTo>
                  <a:lnTo>
                    <a:pt x="228" y="288"/>
                  </a:lnTo>
                  <a:lnTo>
                    <a:pt x="234" y="292"/>
                  </a:lnTo>
                  <a:lnTo>
                    <a:pt x="240" y="298"/>
                  </a:lnTo>
                  <a:lnTo>
                    <a:pt x="250" y="310"/>
                  </a:lnTo>
                  <a:lnTo>
                    <a:pt x="256" y="322"/>
                  </a:lnTo>
                  <a:lnTo>
                    <a:pt x="258" y="336"/>
                  </a:lnTo>
                  <a:lnTo>
                    <a:pt x="260" y="358"/>
                  </a:lnTo>
                  <a:lnTo>
                    <a:pt x="260" y="472"/>
                  </a:lnTo>
                  <a:lnTo>
                    <a:pt x="260" y="472"/>
                  </a:lnTo>
                  <a:lnTo>
                    <a:pt x="260" y="488"/>
                  </a:lnTo>
                  <a:lnTo>
                    <a:pt x="258" y="506"/>
                  </a:lnTo>
                  <a:lnTo>
                    <a:pt x="254" y="522"/>
                  </a:lnTo>
                  <a:lnTo>
                    <a:pt x="248" y="540"/>
                  </a:lnTo>
                  <a:lnTo>
                    <a:pt x="242" y="546"/>
                  </a:lnTo>
                  <a:lnTo>
                    <a:pt x="238" y="554"/>
                  </a:lnTo>
                  <a:lnTo>
                    <a:pt x="230" y="560"/>
                  </a:lnTo>
                  <a:lnTo>
                    <a:pt x="222" y="566"/>
                  </a:lnTo>
                  <a:lnTo>
                    <a:pt x="214" y="570"/>
                  </a:lnTo>
                  <a:lnTo>
                    <a:pt x="202" y="572"/>
                  </a:lnTo>
                  <a:lnTo>
                    <a:pt x="190" y="574"/>
                  </a:lnTo>
                  <a:lnTo>
                    <a:pt x="176" y="576"/>
                  </a:lnTo>
                  <a:lnTo>
                    <a:pt x="84" y="576"/>
                  </a:lnTo>
                  <a:lnTo>
                    <a:pt x="84" y="576"/>
                  </a:lnTo>
                  <a:lnTo>
                    <a:pt x="70" y="574"/>
                  </a:lnTo>
                  <a:lnTo>
                    <a:pt x="58" y="572"/>
                  </a:lnTo>
                  <a:lnTo>
                    <a:pt x="46" y="570"/>
                  </a:lnTo>
                  <a:lnTo>
                    <a:pt x="38" y="566"/>
                  </a:lnTo>
                  <a:lnTo>
                    <a:pt x="30" y="560"/>
                  </a:lnTo>
                  <a:lnTo>
                    <a:pt x="22" y="554"/>
                  </a:lnTo>
                  <a:lnTo>
                    <a:pt x="18" y="546"/>
                  </a:lnTo>
                  <a:lnTo>
                    <a:pt x="12" y="540"/>
                  </a:lnTo>
                  <a:lnTo>
                    <a:pt x="6" y="522"/>
                  </a:lnTo>
                  <a:lnTo>
                    <a:pt x="2" y="506"/>
                  </a:lnTo>
                  <a:lnTo>
                    <a:pt x="0" y="488"/>
                  </a:lnTo>
                  <a:lnTo>
                    <a:pt x="0" y="472"/>
                  </a:lnTo>
                  <a:lnTo>
                    <a:pt x="0" y="374"/>
                  </a:lnTo>
                  <a:lnTo>
                    <a:pt x="112" y="3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ltGray">
            <a:xfrm>
              <a:off x="2332" y="1657"/>
              <a:ext cx="258" cy="576"/>
            </a:xfrm>
            <a:custGeom>
              <a:avLst/>
              <a:gdLst>
                <a:gd name="T0" fmla="*/ 0 w 258"/>
                <a:gd name="T1" fmla="*/ 0 h 576"/>
                <a:gd name="T2" fmla="*/ 258 w 258"/>
                <a:gd name="T3" fmla="*/ 0 h 576"/>
                <a:gd name="T4" fmla="*/ 258 w 258"/>
                <a:gd name="T5" fmla="*/ 576 h 576"/>
                <a:gd name="T6" fmla="*/ 154 w 258"/>
                <a:gd name="T7" fmla="*/ 576 h 576"/>
                <a:gd name="T8" fmla="*/ 154 w 258"/>
                <a:gd name="T9" fmla="*/ 72 h 576"/>
                <a:gd name="T10" fmla="*/ 104 w 258"/>
                <a:gd name="T11" fmla="*/ 72 h 576"/>
                <a:gd name="T12" fmla="*/ 104 w 258"/>
                <a:gd name="T13" fmla="*/ 576 h 576"/>
                <a:gd name="T14" fmla="*/ 0 w 258"/>
                <a:gd name="T15" fmla="*/ 576 h 576"/>
                <a:gd name="T16" fmla="*/ 0 w 258"/>
                <a:gd name="T17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576">
                  <a:moveTo>
                    <a:pt x="0" y="0"/>
                  </a:moveTo>
                  <a:lnTo>
                    <a:pt x="258" y="0"/>
                  </a:lnTo>
                  <a:lnTo>
                    <a:pt x="258" y="576"/>
                  </a:lnTo>
                  <a:lnTo>
                    <a:pt x="154" y="576"/>
                  </a:lnTo>
                  <a:lnTo>
                    <a:pt x="154" y="72"/>
                  </a:lnTo>
                  <a:lnTo>
                    <a:pt x="104" y="72"/>
                  </a:lnTo>
                  <a:lnTo>
                    <a:pt x="104" y="576"/>
                  </a:lnTo>
                  <a:lnTo>
                    <a:pt x="0" y="57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ltGray">
            <a:xfrm>
              <a:off x="2670" y="1657"/>
              <a:ext cx="268" cy="576"/>
            </a:xfrm>
            <a:custGeom>
              <a:avLst/>
              <a:gdLst>
                <a:gd name="T0" fmla="*/ 0 w 268"/>
                <a:gd name="T1" fmla="*/ 576 h 576"/>
                <a:gd name="T2" fmla="*/ 112 w 268"/>
                <a:gd name="T3" fmla="*/ 576 h 576"/>
                <a:gd name="T4" fmla="*/ 112 w 268"/>
                <a:gd name="T5" fmla="*/ 380 h 576"/>
                <a:gd name="T6" fmla="*/ 176 w 268"/>
                <a:gd name="T7" fmla="*/ 380 h 576"/>
                <a:gd name="T8" fmla="*/ 176 w 268"/>
                <a:gd name="T9" fmla="*/ 380 h 576"/>
                <a:gd name="T10" fmla="*/ 190 w 268"/>
                <a:gd name="T11" fmla="*/ 380 h 576"/>
                <a:gd name="T12" fmla="*/ 202 w 268"/>
                <a:gd name="T13" fmla="*/ 378 h 576"/>
                <a:gd name="T14" fmla="*/ 214 w 268"/>
                <a:gd name="T15" fmla="*/ 374 h 576"/>
                <a:gd name="T16" fmla="*/ 224 w 268"/>
                <a:gd name="T17" fmla="*/ 370 h 576"/>
                <a:gd name="T18" fmla="*/ 232 w 268"/>
                <a:gd name="T19" fmla="*/ 364 h 576"/>
                <a:gd name="T20" fmla="*/ 240 w 268"/>
                <a:gd name="T21" fmla="*/ 358 h 576"/>
                <a:gd name="T22" fmla="*/ 252 w 268"/>
                <a:gd name="T23" fmla="*/ 344 h 576"/>
                <a:gd name="T24" fmla="*/ 260 w 268"/>
                <a:gd name="T25" fmla="*/ 328 h 576"/>
                <a:gd name="T26" fmla="*/ 264 w 268"/>
                <a:gd name="T27" fmla="*/ 310 h 576"/>
                <a:gd name="T28" fmla="*/ 266 w 268"/>
                <a:gd name="T29" fmla="*/ 294 h 576"/>
                <a:gd name="T30" fmla="*/ 268 w 268"/>
                <a:gd name="T31" fmla="*/ 278 h 576"/>
                <a:gd name="T32" fmla="*/ 268 w 268"/>
                <a:gd name="T33" fmla="*/ 102 h 576"/>
                <a:gd name="T34" fmla="*/ 268 w 268"/>
                <a:gd name="T35" fmla="*/ 102 h 576"/>
                <a:gd name="T36" fmla="*/ 266 w 268"/>
                <a:gd name="T37" fmla="*/ 86 h 576"/>
                <a:gd name="T38" fmla="*/ 264 w 268"/>
                <a:gd name="T39" fmla="*/ 70 h 576"/>
                <a:gd name="T40" fmla="*/ 260 w 268"/>
                <a:gd name="T41" fmla="*/ 52 h 576"/>
                <a:gd name="T42" fmla="*/ 252 w 268"/>
                <a:gd name="T43" fmla="*/ 36 h 576"/>
                <a:gd name="T44" fmla="*/ 240 w 268"/>
                <a:gd name="T45" fmla="*/ 22 h 576"/>
                <a:gd name="T46" fmla="*/ 232 w 268"/>
                <a:gd name="T47" fmla="*/ 16 h 576"/>
                <a:gd name="T48" fmla="*/ 224 w 268"/>
                <a:gd name="T49" fmla="*/ 10 h 576"/>
                <a:gd name="T50" fmla="*/ 214 w 268"/>
                <a:gd name="T51" fmla="*/ 6 h 576"/>
                <a:gd name="T52" fmla="*/ 202 w 268"/>
                <a:gd name="T53" fmla="*/ 2 h 576"/>
                <a:gd name="T54" fmla="*/ 190 w 268"/>
                <a:gd name="T55" fmla="*/ 0 h 576"/>
                <a:gd name="T56" fmla="*/ 176 w 268"/>
                <a:gd name="T57" fmla="*/ 0 h 576"/>
                <a:gd name="T58" fmla="*/ 0 w 268"/>
                <a:gd name="T59" fmla="*/ 0 h 576"/>
                <a:gd name="T60" fmla="*/ 0 w 268"/>
                <a:gd name="T61" fmla="*/ 576 h 576"/>
                <a:gd name="T62" fmla="*/ 112 w 268"/>
                <a:gd name="T63" fmla="*/ 316 h 576"/>
                <a:gd name="T64" fmla="*/ 112 w 268"/>
                <a:gd name="T65" fmla="*/ 72 h 576"/>
                <a:gd name="T66" fmla="*/ 142 w 268"/>
                <a:gd name="T67" fmla="*/ 72 h 576"/>
                <a:gd name="T68" fmla="*/ 142 w 268"/>
                <a:gd name="T69" fmla="*/ 72 h 576"/>
                <a:gd name="T70" fmla="*/ 150 w 268"/>
                <a:gd name="T71" fmla="*/ 74 h 576"/>
                <a:gd name="T72" fmla="*/ 156 w 268"/>
                <a:gd name="T73" fmla="*/ 80 h 576"/>
                <a:gd name="T74" fmla="*/ 162 w 268"/>
                <a:gd name="T75" fmla="*/ 88 h 576"/>
                <a:gd name="T76" fmla="*/ 162 w 268"/>
                <a:gd name="T77" fmla="*/ 100 h 576"/>
                <a:gd name="T78" fmla="*/ 162 w 268"/>
                <a:gd name="T79" fmla="*/ 288 h 576"/>
                <a:gd name="T80" fmla="*/ 162 w 268"/>
                <a:gd name="T81" fmla="*/ 288 h 576"/>
                <a:gd name="T82" fmla="*/ 162 w 268"/>
                <a:gd name="T83" fmla="*/ 300 h 576"/>
                <a:gd name="T84" fmla="*/ 156 w 268"/>
                <a:gd name="T85" fmla="*/ 310 h 576"/>
                <a:gd name="T86" fmla="*/ 150 w 268"/>
                <a:gd name="T87" fmla="*/ 314 h 576"/>
                <a:gd name="T88" fmla="*/ 142 w 268"/>
                <a:gd name="T89" fmla="*/ 316 h 576"/>
                <a:gd name="T90" fmla="*/ 112 w 268"/>
                <a:gd name="T91" fmla="*/ 31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8" h="576">
                  <a:moveTo>
                    <a:pt x="0" y="576"/>
                  </a:moveTo>
                  <a:lnTo>
                    <a:pt x="112" y="576"/>
                  </a:lnTo>
                  <a:lnTo>
                    <a:pt x="112" y="380"/>
                  </a:lnTo>
                  <a:lnTo>
                    <a:pt x="176" y="380"/>
                  </a:lnTo>
                  <a:lnTo>
                    <a:pt x="176" y="380"/>
                  </a:lnTo>
                  <a:lnTo>
                    <a:pt x="190" y="380"/>
                  </a:lnTo>
                  <a:lnTo>
                    <a:pt x="202" y="378"/>
                  </a:lnTo>
                  <a:lnTo>
                    <a:pt x="214" y="374"/>
                  </a:lnTo>
                  <a:lnTo>
                    <a:pt x="224" y="370"/>
                  </a:lnTo>
                  <a:lnTo>
                    <a:pt x="232" y="364"/>
                  </a:lnTo>
                  <a:lnTo>
                    <a:pt x="240" y="358"/>
                  </a:lnTo>
                  <a:lnTo>
                    <a:pt x="252" y="344"/>
                  </a:lnTo>
                  <a:lnTo>
                    <a:pt x="260" y="328"/>
                  </a:lnTo>
                  <a:lnTo>
                    <a:pt x="264" y="310"/>
                  </a:lnTo>
                  <a:lnTo>
                    <a:pt x="266" y="294"/>
                  </a:lnTo>
                  <a:lnTo>
                    <a:pt x="268" y="278"/>
                  </a:lnTo>
                  <a:lnTo>
                    <a:pt x="268" y="102"/>
                  </a:lnTo>
                  <a:lnTo>
                    <a:pt x="268" y="102"/>
                  </a:lnTo>
                  <a:lnTo>
                    <a:pt x="266" y="86"/>
                  </a:lnTo>
                  <a:lnTo>
                    <a:pt x="264" y="70"/>
                  </a:lnTo>
                  <a:lnTo>
                    <a:pt x="260" y="52"/>
                  </a:lnTo>
                  <a:lnTo>
                    <a:pt x="252" y="36"/>
                  </a:lnTo>
                  <a:lnTo>
                    <a:pt x="240" y="22"/>
                  </a:lnTo>
                  <a:lnTo>
                    <a:pt x="232" y="16"/>
                  </a:lnTo>
                  <a:lnTo>
                    <a:pt x="224" y="10"/>
                  </a:lnTo>
                  <a:lnTo>
                    <a:pt x="214" y="6"/>
                  </a:lnTo>
                  <a:lnTo>
                    <a:pt x="202" y="2"/>
                  </a:lnTo>
                  <a:lnTo>
                    <a:pt x="190" y="0"/>
                  </a:lnTo>
                  <a:lnTo>
                    <a:pt x="176" y="0"/>
                  </a:lnTo>
                  <a:lnTo>
                    <a:pt x="0" y="0"/>
                  </a:lnTo>
                  <a:lnTo>
                    <a:pt x="0" y="576"/>
                  </a:lnTo>
                  <a:close/>
                  <a:moveTo>
                    <a:pt x="112" y="316"/>
                  </a:moveTo>
                  <a:lnTo>
                    <a:pt x="112" y="72"/>
                  </a:lnTo>
                  <a:lnTo>
                    <a:pt x="142" y="72"/>
                  </a:lnTo>
                  <a:lnTo>
                    <a:pt x="142" y="72"/>
                  </a:lnTo>
                  <a:lnTo>
                    <a:pt x="150" y="74"/>
                  </a:lnTo>
                  <a:lnTo>
                    <a:pt x="156" y="80"/>
                  </a:lnTo>
                  <a:lnTo>
                    <a:pt x="162" y="88"/>
                  </a:lnTo>
                  <a:lnTo>
                    <a:pt x="162" y="100"/>
                  </a:lnTo>
                  <a:lnTo>
                    <a:pt x="162" y="288"/>
                  </a:lnTo>
                  <a:lnTo>
                    <a:pt x="162" y="288"/>
                  </a:lnTo>
                  <a:lnTo>
                    <a:pt x="162" y="300"/>
                  </a:lnTo>
                  <a:lnTo>
                    <a:pt x="156" y="310"/>
                  </a:lnTo>
                  <a:lnTo>
                    <a:pt x="150" y="314"/>
                  </a:lnTo>
                  <a:lnTo>
                    <a:pt x="142" y="316"/>
                  </a:lnTo>
                  <a:lnTo>
                    <a:pt x="112" y="3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ltGray">
            <a:xfrm>
              <a:off x="3320" y="1657"/>
              <a:ext cx="436" cy="576"/>
            </a:xfrm>
            <a:custGeom>
              <a:avLst/>
              <a:gdLst>
                <a:gd name="T0" fmla="*/ 292 w 436"/>
                <a:gd name="T1" fmla="*/ 0 h 576"/>
                <a:gd name="T2" fmla="*/ 436 w 436"/>
                <a:gd name="T3" fmla="*/ 0 h 576"/>
                <a:gd name="T4" fmla="*/ 436 w 436"/>
                <a:gd name="T5" fmla="*/ 576 h 576"/>
                <a:gd name="T6" fmla="*/ 324 w 436"/>
                <a:gd name="T7" fmla="*/ 576 h 576"/>
                <a:gd name="T8" fmla="*/ 324 w 436"/>
                <a:gd name="T9" fmla="*/ 214 h 576"/>
                <a:gd name="T10" fmla="*/ 320 w 436"/>
                <a:gd name="T11" fmla="*/ 214 h 576"/>
                <a:gd name="T12" fmla="*/ 262 w 436"/>
                <a:gd name="T13" fmla="*/ 576 h 576"/>
                <a:gd name="T14" fmla="*/ 174 w 436"/>
                <a:gd name="T15" fmla="*/ 576 h 576"/>
                <a:gd name="T16" fmla="*/ 116 w 436"/>
                <a:gd name="T17" fmla="*/ 214 h 576"/>
                <a:gd name="T18" fmla="*/ 112 w 436"/>
                <a:gd name="T19" fmla="*/ 214 h 576"/>
                <a:gd name="T20" fmla="*/ 112 w 436"/>
                <a:gd name="T21" fmla="*/ 576 h 576"/>
                <a:gd name="T22" fmla="*/ 0 w 436"/>
                <a:gd name="T23" fmla="*/ 576 h 576"/>
                <a:gd name="T24" fmla="*/ 0 w 436"/>
                <a:gd name="T25" fmla="*/ 0 h 576"/>
                <a:gd name="T26" fmla="*/ 146 w 436"/>
                <a:gd name="T27" fmla="*/ 0 h 576"/>
                <a:gd name="T28" fmla="*/ 218 w 436"/>
                <a:gd name="T29" fmla="*/ 404 h 576"/>
                <a:gd name="T30" fmla="*/ 292 w 436"/>
                <a:gd name="T31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6" h="576">
                  <a:moveTo>
                    <a:pt x="292" y="0"/>
                  </a:moveTo>
                  <a:lnTo>
                    <a:pt x="436" y="0"/>
                  </a:lnTo>
                  <a:lnTo>
                    <a:pt x="436" y="576"/>
                  </a:lnTo>
                  <a:lnTo>
                    <a:pt x="324" y="576"/>
                  </a:lnTo>
                  <a:lnTo>
                    <a:pt x="324" y="214"/>
                  </a:lnTo>
                  <a:lnTo>
                    <a:pt x="320" y="214"/>
                  </a:lnTo>
                  <a:lnTo>
                    <a:pt x="262" y="576"/>
                  </a:lnTo>
                  <a:lnTo>
                    <a:pt x="174" y="576"/>
                  </a:lnTo>
                  <a:lnTo>
                    <a:pt x="116" y="214"/>
                  </a:lnTo>
                  <a:lnTo>
                    <a:pt x="112" y="214"/>
                  </a:lnTo>
                  <a:lnTo>
                    <a:pt x="112" y="576"/>
                  </a:lnTo>
                  <a:lnTo>
                    <a:pt x="0" y="576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218" y="404"/>
                  </a:lnTo>
                  <a:lnTo>
                    <a:pt x="2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ltGray">
            <a:xfrm>
              <a:off x="900" y="1159"/>
              <a:ext cx="330" cy="1042"/>
            </a:xfrm>
            <a:custGeom>
              <a:avLst/>
              <a:gdLst>
                <a:gd name="T0" fmla="*/ 288 w 330"/>
                <a:gd name="T1" fmla="*/ 600 h 1042"/>
                <a:gd name="T2" fmla="*/ 272 w 330"/>
                <a:gd name="T3" fmla="*/ 714 h 1042"/>
                <a:gd name="T4" fmla="*/ 270 w 330"/>
                <a:gd name="T5" fmla="*/ 604 h 1042"/>
                <a:gd name="T6" fmla="*/ 254 w 330"/>
                <a:gd name="T7" fmla="*/ 490 h 1042"/>
                <a:gd name="T8" fmla="*/ 216 w 330"/>
                <a:gd name="T9" fmla="*/ 364 h 1042"/>
                <a:gd name="T10" fmla="*/ 176 w 330"/>
                <a:gd name="T11" fmla="*/ 272 h 1042"/>
                <a:gd name="T12" fmla="*/ 152 w 330"/>
                <a:gd name="T13" fmla="*/ 272 h 1042"/>
                <a:gd name="T14" fmla="*/ 92 w 330"/>
                <a:gd name="T15" fmla="*/ 422 h 1042"/>
                <a:gd name="T16" fmla="*/ 74 w 330"/>
                <a:gd name="T17" fmla="*/ 490 h 1042"/>
                <a:gd name="T18" fmla="*/ 56 w 330"/>
                <a:gd name="T19" fmla="*/ 624 h 1042"/>
                <a:gd name="T20" fmla="*/ 54 w 330"/>
                <a:gd name="T21" fmla="*/ 716 h 1042"/>
                <a:gd name="T22" fmla="*/ 40 w 330"/>
                <a:gd name="T23" fmla="*/ 568 h 1042"/>
                <a:gd name="T24" fmla="*/ 40 w 330"/>
                <a:gd name="T25" fmla="*/ 498 h 1042"/>
                <a:gd name="T26" fmla="*/ 52 w 330"/>
                <a:gd name="T27" fmla="*/ 382 h 1042"/>
                <a:gd name="T28" fmla="*/ 72 w 330"/>
                <a:gd name="T29" fmla="*/ 298 h 1042"/>
                <a:gd name="T30" fmla="*/ 128 w 330"/>
                <a:gd name="T31" fmla="*/ 148 h 1042"/>
                <a:gd name="T32" fmla="*/ 164 w 330"/>
                <a:gd name="T33" fmla="*/ 80 h 1042"/>
                <a:gd name="T34" fmla="*/ 216 w 330"/>
                <a:gd name="T35" fmla="*/ 186 h 1042"/>
                <a:gd name="T36" fmla="*/ 256 w 330"/>
                <a:gd name="T37" fmla="*/ 296 h 1042"/>
                <a:gd name="T38" fmla="*/ 274 w 330"/>
                <a:gd name="T39" fmla="*/ 372 h 1042"/>
                <a:gd name="T40" fmla="*/ 290 w 330"/>
                <a:gd name="T41" fmla="*/ 506 h 1042"/>
                <a:gd name="T42" fmla="*/ 164 w 330"/>
                <a:gd name="T43" fmla="*/ 1004 h 1042"/>
                <a:gd name="T44" fmla="*/ 134 w 330"/>
                <a:gd name="T45" fmla="*/ 932 h 1042"/>
                <a:gd name="T46" fmla="*/ 120 w 330"/>
                <a:gd name="T47" fmla="*/ 848 h 1042"/>
                <a:gd name="T48" fmla="*/ 118 w 330"/>
                <a:gd name="T49" fmla="*/ 780 h 1042"/>
                <a:gd name="T50" fmla="*/ 136 w 330"/>
                <a:gd name="T51" fmla="*/ 692 h 1042"/>
                <a:gd name="T52" fmla="*/ 164 w 330"/>
                <a:gd name="T53" fmla="*/ 626 h 1042"/>
                <a:gd name="T54" fmla="*/ 182 w 330"/>
                <a:gd name="T55" fmla="*/ 666 h 1042"/>
                <a:gd name="T56" fmla="*/ 202 w 330"/>
                <a:gd name="T57" fmla="*/ 740 h 1042"/>
                <a:gd name="T58" fmla="*/ 210 w 330"/>
                <a:gd name="T59" fmla="*/ 806 h 1042"/>
                <a:gd name="T60" fmla="*/ 202 w 330"/>
                <a:gd name="T61" fmla="*/ 900 h 1042"/>
                <a:gd name="T62" fmla="*/ 180 w 330"/>
                <a:gd name="T63" fmla="*/ 972 h 1042"/>
                <a:gd name="T64" fmla="*/ 300 w 330"/>
                <a:gd name="T65" fmla="*/ 296 h 1042"/>
                <a:gd name="T66" fmla="*/ 266 w 330"/>
                <a:gd name="T67" fmla="*/ 188 h 1042"/>
                <a:gd name="T68" fmla="*/ 204 w 330"/>
                <a:gd name="T69" fmla="*/ 62 h 1042"/>
                <a:gd name="T70" fmla="*/ 164 w 330"/>
                <a:gd name="T71" fmla="*/ 0 h 1042"/>
                <a:gd name="T72" fmla="*/ 88 w 330"/>
                <a:gd name="T73" fmla="*/ 132 h 1042"/>
                <a:gd name="T74" fmla="*/ 38 w 330"/>
                <a:gd name="T75" fmla="*/ 260 h 1042"/>
                <a:gd name="T76" fmla="*/ 14 w 330"/>
                <a:gd name="T77" fmla="*/ 358 h 1042"/>
                <a:gd name="T78" fmla="*/ 0 w 330"/>
                <a:gd name="T79" fmla="*/ 500 h 1042"/>
                <a:gd name="T80" fmla="*/ 6 w 330"/>
                <a:gd name="T81" fmla="*/ 634 h 1042"/>
                <a:gd name="T82" fmla="*/ 22 w 330"/>
                <a:gd name="T83" fmla="*/ 722 h 1042"/>
                <a:gd name="T84" fmla="*/ 62 w 330"/>
                <a:gd name="T85" fmla="*/ 854 h 1042"/>
                <a:gd name="T86" fmla="*/ 94 w 330"/>
                <a:gd name="T87" fmla="*/ 924 h 1042"/>
                <a:gd name="T88" fmla="*/ 164 w 330"/>
                <a:gd name="T89" fmla="*/ 1042 h 1042"/>
                <a:gd name="T90" fmla="*/ 202 w 330"/>
                <a:gd name="T91" fmla="*/ 986 h 1042"/>
                <a:gd name="T92" fmla="*/ 268 w 330"/>
                <a:gd name="T93" fmla="*/ 846 h 1042"/>
                <a:gd name="T94" fmla="*/ 306 w 330"/>
                <a:gd name="T95" fmla="*/ 722 h 1042"/>
                <a:gd name="T96" fmla="*/ 320 w 330"/>
                <a:gd name="T97" fmla="*/ 652 h 1042"/>
                <a:gd name="T98" fmla="*/ 330 w 330"/>
                <a:gd name="T99" fmla="*/ 532 h 1042"/>
                <a:gd name="T100" fmla="*/ 320 w 330"/>
                <a:gd name="T101" fmla="*/ 40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0" h="1042">
                  <a:moveTo>
                    <a:pt x="290" y="556"/>
                  </a:moveTo>
                  <a:lnTo>
                    <a:pt x="290" y="556"/>
                  </a:lnTo>
                  <a:lnTo>
                    <a:pt x="288" y="600"/>
                  </a:lnTo>
                  <a:lnTo>
                    <a:pt x="284" y="642"/>
                  </a:lnTo>
                  <a:lnTo>
                    <a:pt x="278" y="682"/>
                  </a:lnTo>
                  <a:lnTo>
                    <a:pt x="272" y="714"/>
                  </a:lnTo>
                  <a:lnTo>
                    <a:pt x="272" y="714"/>
                  </a:lnTo>
                  <a:lnTo>
                    <a:pt x="272" y="662"/>
                  </a:lnTo>
                  <a:lnTo>
                    <a:pt x="270" y="604"/>
                  </a:lnTo>
                  <a:lnTo>
                    <a:pt x="262" y="546"/>
                  </a:lnTo>
                  <a:lnTo>
                    <a:pt x="254" y="490"/>
                  </a:lnTo>
                  <a:lnTo>
                    <a:pt x="254" y="490"/>
                  </a:lnTo>
                  <a:lnTo>
                    <a:pt x="246" y="462"/>
                  </a:lnTo>
                  <a:lnTo>
                    <a:pt x="238" y="430"/>
                  </a:lnTo>
                  <a:lnTo>
                    <a:pt x="216" y="364"/>
                  </a:lnTo>
                  <a:lnTo>
                    <a:pt x="202" y="332"/>
                  </a:lnTo>
                  <a:lnTo>
                    <a:pt x="190" y="300"/>
                  </a:lnTo>
                  <a:lnTo>
                    <a:pt x="176" y="272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52" y="272"/>
                  </a:lnTo>
                  <a:lnTo>
                    <a:pt x="140" y="296"/>
                  </a:lnTo>
                  <a:lnTo>
                    <a:pt x="114" y="356"/>
                  </a:lnTo>
                  <a:lnTo>
                    <a:pt x="92" y="422"/>
                  </a:lnTo>
                  <a:lnTo>
                    <a:pt x="82" y="456"/>
                  </a:lnTo>
                  <a:lnTo>
                    <a:pt x="74" y="490"/>
                  </a:lnTo>
                  <a:lnTo>
                    <a:pt x="74" y="490"/>
                  </a:lnTo>
                  <a:lnTo>
                    <a:pt x="68" y="524"/>
                  </a:lnTo>
                  <a:lnTo>
                    <a:pt x="64" y="558"/>
                  </a:lnTo>
                  <a:lnTo>
                    <a:pt x="56" y="624"/>
                  </a:lnTo>
                  <a:lnTo>
                    <a:pt x="54" y="678"/>
                  </a:lnTo>
                  <a:lnTo>
                    <a:pt x="54" y="716"/>
                  </a:lnTo>
                  <a:lnTo>
                    <a:pt x="54" y="716"/>
                  </a:lnTo>
                  <a:lnTo>
                    <a:pt x="50" y="684"/>
                  </a:lnTo>
                  <a:lnTo>
                    <a:pt x="44" y="632"/>
                  </a:lnTo>
                  <a:lnTo>
                    <a:pt x="40" y="568"/>
                  </a:lnTo>
                  <a:lnTo>
                    <a:pt x="38" y="532"/>
                  </a:lnTo>
                  <a:lnTo>
                    <a:pt x="40" y="498"/>
                  </a:lnTo>
                  <a:lnTo>
                    <a:pt x="40" y="498"/>
                  </a:lnTo>
                  <a:lnTo>
                    <a:pt x="42" y="468"/>
                  </a:lnTo>
                  <a:lnTo>
                    <a:pt x="44" y="438"/>
                  </a:lnTo>
                  <a:lnTo>
                    <a:pt x="52" y="382"/>
                  </a:lnTo>
                  <a:lnTo>
                    <a:pt x="62" y="334"/>
                  </a:lnTo>
                  <a:lnTo>
                    <a:pt x="72" y="298"/>
                  </a:lnTo>
                  <a:lnTo>
                    <a:pt x="72" y="298"/>
                  </a:lnTo>
                  <a:lnTo>
                    <a:pt x="86" y="254"/>
                  </a:lnTo>
                  <a:lnTo>
                    <a:pt x="102" y="214"/>
                  </a:lnTo>
                  <a:lnTo>
                    <a:pt x="128" y="148"/>
                  </a:lnTo>
                  <a:lnTo>
                    <a:pt x="150" y="102"/>
                  </a:lnTo>
                  <a:lnTo>
                    <a:pt x="164" y="80"/>
                  </a:lnTo>
                  <a:lnTo>
                    <a:pt x="164" y="80"/>
                  </a:lnTo>
                  <a:lnTo>
                    <a:pt x="178" y="106"/>
                  </a:lnTo>
                  <a:lnTo>
                    <a:pt x="202" y="154"/>
                  </a:lnTo>
                  <a:lnTo>
                    <a:pt x="216" y="186"/>
                  </a:lnTo>
                  <a:lnTo>
                    <a:pt x="230" y="220"/>
                  </a:lnTo>
                  <a:lnTo>
                    <a:pt x="244" y="258"/>
                  </a:lnTo>
                  <a:lnTo>
                    <a:pt x="256" y="296"/>
                  </a:lnTo>
                  <a:lnTo>
                    <a:pt x="256" y="296"/>
                  </a:lnTo>
                  <a:lnTo>
                    <a:pt x="266" y="334"/>
                  </a:lnTo>
                  <a:lnTo>
                    <a:pt x="274" y="372"/>
                  </a:lnTo>
                  <a:lnTo>
                    <a:pt x="280" y="408"/>
                  </a:lnTo>
                  <a:lnTo>
                    <a:pt x="284" y="442"/>
                  </a:lnTo>
                  <a:lnTo>
                    <a:pt x="290" y="506"/>
                  </a:lnTo>
                  <a:lnTo>
                    <a:pt x="290" y="556"/>
                  </a:lnTo>
                  <a:close/>
                  <a:moveTo>
                    <a:pt x="164" y="1004"/>
                  </a:moveTo>
                  <a:lnTo>
                    <a:pt x="164" y="1004"/>
                  </a:lnTo>
                  <a:lnTo>
                    <a:pt x="150" y="974"/>
                  </a:lnTo>
                  <a:lnTo>
                    <a:pt x="142" y="954"/>
                  </a:lnTo>
                  <a:lnTo>
                    <a:pt x="134" y="932"/>
                  </a:lnTo>
                  <a:lnTo>
                    <a:pt x="128" y="908"/>
                  </a:lnTo>
                  <a:lnTo>
                    <a:pt x="122" y="880"/>
                  </a:lnTo>
                  <a:lnTo>
                    <a:pt x="120" y="848"/>
                  </a:lnTo>
                  <a:lnTo>
                    <a:pt x="116" y="814"/>
                  </a:lnTo>
                  <a:lnTo>
                    <a:pt x="116" y="814"/>
                  </a:lnTo>
                  <a:lnTo>
                    <a:pt x="118" y="780"/>
                  </a:lnTo>
                  <a:lnTo>
                    <a:pt x="122" y="748"/>
                  </a:lnTo>
                  <a:lnTo>
                    <a:pt x="128" y="718"/>
                  </a:lnTo>
                  <a:lnTo>
                    <a:pt x="136" y="692"/>
                  </a:lnTo>
                  <a:lnTo>
                    <a:pt x="144" y="670"/>
                  </a:lnTo>
                  <a:lnTo>
                    <a:pt x="152" y="650"/>
                  </a:lnTo>
                  <a:lnTo>
                    <a:pt x="164" y="626"/>
                  </a:lnTo>
                  <a:lnTo>
                    <a:pt x="164" y="626"/>
                  </a:lnTo>
                  <a:lnTo>
                    <a:pt x="176" y="648"/>
                  </a:lnTo>
                  <a:lnTo>
                    <a:pt x="182" y="666"/>
                  </a:lnTo>
                  <a:lnTo>
                    <a:pt x="190" y="688"/>
                  </a:lnTo>
                  <a:lnTo>
                    <a:pt x="196" y="712"/>
                  </a:lnTo>
                  <a:lnTo>
                    <a:pt x="202" y="740"/>
                  </a:lnTo>
                  <a:lnTo>
                    <a:pt x="208" y="772"/>
                  </a:lnTo>
                  <a:lnTo>
                    <a:pt x="210" y="806"/>
                  </a:lnTo>
                  <a:lnTo>
                    <a:pt x="210" y="806"/>
                  </a:lnTo>
                  <a:lnTo>
                    <a:pt x="210" y="840"/>
                  </a:lnTo>
                  <a:lnTo>
                    <a:pt x="206" y="870"/>
                  </a:lnTo>
                  <a:lnTo>
                    <a:pt x="202" y="900"/>
                  </a:lnTo>
                  <a:lnTo>
                    <a:pt x="194" y="926"/>
                  </a:lnTo>
                  <a:lnTo>
                    <a:pt x="188" y="950"/>
                  </a:lnTo>
                  <a:lnTo>
                    <a:pt x="180" y="972"/>
                  </a:lnTo>
                  <a:lnTo>
                    <a:pt x="164" y="1004"/>
                  </a:lnTo>
                  <a:close/>
                  <a:moveTo>
                    <a:pt x="300" y="296"/>
                  </a:moveTo>
                  <a:lnTo>
                    <a:pt x="300" y="296"/>
                  </a:lnTo>
                  <a:lnTo>
                    <a:pt x="292" y="268"/>
                  </a:lnTo>
                  <a:lnTo>
                    <a:pt x="284" y="242"/>
                  </a:lnTo>
                  <a:lnTo>
                    <a:pt x="266" y="188"/>
                  </a:lnTo>
                  <a:lnTo>
                    <a:pt x="244" y="140"/>
                  </a:lnTo>
                  <a:lnTo>
                    <a:pt x="224" y="98"/>
                  </a:lnTo>
                  <a:lnTo>
                    <a:pt x="204" y="62"/>
                  </a:lnTo>
                  <a:lnTo>
                    <a:pt x="186" y="32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42" y="34"/>
                  </a:lnTo>
                  <a:lnTo>
                    <a:pt x="108" y="94"/>
                  </a:lnTo>
                  <a:lnTo>
                    <a:pt x="88" y="132"/>
                  </a:lnTo>
                  <a:lnTo>
                    <a:pt x="70" y="172"/>
                  </a:lnTo>
                  <a:lnTo>
                    <a:pt x="54" y="214"/>
                  </a:lnTo>
                  <a:lnTo>
                    <a:pt x="38" y="260"/>
                  </a:lnTo>
                  <a:lnTo>
                    <a:pt x="38" y="260"/>
                  </a:lnTo>
                  <a:lnTo>
                    <a:pt x="24" y="310"/>
                  </a:lnTo>
                  <a:lnTo>
                    <a:pt x="14" y="358"/>
                  </a:lnTo>
                  <a:lnTo>
                    <a:pt x="8" y="406"/>
                  </a:lnTo>
                  <a:lnTo>
                    <a:pt x="2" y="454"/>
                  </a:lnTo>
                  <a:lnTo>
                    <a:pt x="0" y="500"/>
                  </a:lnTo>
                  <a:lnTo>
                    <a:pt x="0" y="546"/>
                  </a:lnTo>
                  <a:lnTo>
                    <a:pt x="2" y="590"/>
                  </a:lnTo>
                  <a:lnTo>
                    <a:pt x="6" y="634"/>
                  </a:lnTo>
                  <a:lnTo>
                    <a:pt x="6" y="634"/>
                  </a:lnTo>
                  <a:lnTo>
                    <a:pt x="14" y="680"/>
                  </a:lnTo>
                  <a:lnTo>
                    <a:pt x="22" y="722"/>
                  </a:lnTo>
                  <a:lnTo>
                    <a:pt x="32" y="762"/>
                  </a:lnTo>
                  <a:lnTo>
                    <a:pt x="44" y="800"/>
                  </a:lnTo>
                  <a:lnTo>
                    <a:pt x="62" y="854"/>
                  </a:lnTo>
                  <a:lnTo>
                    <a:pt x="70" y="876"/>
                  </a:lnTo>
                  <a:lnTo>
                    <a:pt x="70" y="876"/>
                  </a:lnTo>
                  <a:lnTo>
                    <a:pt x="94" y="924"/>
                  </a:lnTo>
                  <a:lnTo>
                    <a:pt x="118" y="970"/>
                  </a:lnTo>
                  <a:lnTo>
                    <a:pt x="142" y="1010"/>
                  </a:lnTo>
                  <a:lnTo>
                    <a:pt x="164" y="1042"/>
                  </a:lnTo>
                  <a:lnTo>
                    <a:pt x="164" y="1042"/>
                  </a:lnTo>
                  <a:lnTo>
                    <a:pt x="182" y="1018"/>
                  </a:lnTo>
                  <a:lnTo>
                    <a:pt x="202" y="986"/>
                  </a:lnTo>
                  <a:lnTo>
                    <a:pt x="224" y="946"/>
                  </a:lnTo>
                  <a:lnTo>
                    <a:pt x="246" y="900"/>
                  </a:lnTo>
                  <a:lnTo>
                    <a:pt x="268" y="846"/>
                  </a:lnTo>
                  <a:lnTo>
                    <a:pt x="288" y="786"/>
                  </a:lnTo>
                  <a:lnTo>
                    <a:pt x="298" y="754"/>
                  </a:lnTo>
                  <a:lnTo>
                    <a:pt x="306" y="722"/>
                  </a:lnTo>
                  <a:lnTo>
                    <a:pt x="314" y="686"/>
                  </a:lnTo>
                  <a:lnTo>
                    <a:pt x="320" y="652"/>
                  </a:lnTo>
                  <a:lnTo>
                    <a:pt x="320" y="652"/>
                  </a:lnTo>
                  <a:lnTo>
                    <a:pt x="324" y="612"/>
                  </a:lnTo>
                  <a:lnTo>
                    <a:pt x="328" y="572"/>
                  </a:lnTo>
                  <a:lnTo>
                    <a:pt x="330" y="532"/>
                  </a:lnTo>
                  <a:lnTo>
                    <a:pt x="328" y="492"/>
                  </a:lnTo>
                  <a:lnTo>
                    <a:pt x="326" y="448"/>
                  </a:lnTo>
                  <a:lnTo>
                    <a:pt x="320" y="402"/>
                  </a:lnTo>
                  <a:lnTo>
                    <a:pt x="312" y="352"/>
                  </a:lnTo>
                  <a:lnTo>
                    <a:pt x="300" y="2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ltGray">
            <a:xfrm>
              <a:off x="264" y="1659"/>
              <a:ext cx="1008" cy="1150"/>
            </a:xfrm>
            <a:custGeom>
              <a:avLst/>
              <a:gdLst>
                <a:gd name="T0" fmla="*/ 584 w 1008"/>
                <a:gd name="T1" fmla="*/ 754 h 1150"/>
                <a:gd name="T2" fmla="*/ 610 w 1008"/>
                <a:gd name="T3" fmla="*/ 734 h 1150"/>
                <a:gd name="T4" fmla="*/ 654 w 1008"/>
                <a:gd name="T5" fmla="*/ 714 h 1150"/>
                <a:gd name="T6" fmla="*/ 700 w 1008"/>
                <a:gd name="T7" fmla="*/ 706 h 1150"/>
                <a:gd name="T8" fmla="*/ 746 w 1008"/>
                <a:gd name="T9" fmla="*/ 714 h 1150"/>
                <a:gd name="T10" fmla="*/ 790 w 1008"/>
                <a:gd name="T11" fmla="*/ 734 h 1150"/>
                <a:gd name="T12" fmla="*/ 816 w 1008"/>
                <a:gd name="T13" fmla="*/ 754 h 1150"/>
                <a:gd name="T14" fmla="*/ 844 w 1008"/>
                <a:gd name="T15" fmla="*/ 792 h 1150"/>
                <a:gd name="T16" fmla="*/ 860 w 1008"/>
                <a:gd name="T17" fmla="*/ 838 h 1150"/>
                <a:gd name="T18" fmla="*/ 862 w 1008"/>
                <a:gd name="T19" fmla="*/ 884 h 1150"/>
                <a:gd name="T20" fmla="*/ 852 w 1008"/>
                <a:gd name="T21" fmla="*/ 928 h 1150"/>
                <a:gd name="T22" fmla="*/ 826 w 1008"/>
                <a:gd name="T23" fmla="*/ 970 h 1150"/>
                <a:gd name="T24" fmla="*/ 814 w 1008"/>
                <a:gd name="T25" fmla="*/ 984 h 1150"/>
                <a:gd name="T26" fmla="*/ 762 w 1008"/>
                <a:gd name="T27" fmla="*/ 1024 h 1150"/>
                <a:gd name="T28" fmla="*/ 676 w 1008"/>
                <a:gd name="T29" fmla="*/ 1064 h 1150"/>
                <a:gd name="T30" fmla="*/ 584 w 1008"/>
                <a:gd name="T31" fmla="*/ 1078 h 1150"/>
                <a:gd name="T32" fmla="*/ 520 w 1008"/>
                <a:gd name="T33" fmla="*/ 1072 h 1150"/>
                <a:gd name="T34" fmla="*/ 432 w 1008"/>
                <a:gd name="T35" fmla="*/ 1040 h 1150"/>
                <a:gd name="T36" fmla="*/ 352 w 1008"/>
                <a:gd name="T37" fmla="*/ 984 h 1150"/>
                <a:gd name="T38" fmla="*/ 314 w 1008"/>
                <a:gd name="T39" fmla="*/ 940 h 1150"/>
                <a:gd name="T40" fmla="*/ 276 w 1008"/>
                <a:gd name="T41" fmla="*/ 864 h 1150"/>
                <a:gd name="T42" fmla="*/ 258 w 1008"/>
                <a:gd name="T43" fmla="*/ 784 h 1150"/>
                <a:gd name="T44" fmla="*/ 260 w 1008"/>
                <a:gd name="T45" fmla="*/ 702 h 1150"/>
                <a:gd name="T46" fmla="*/ 284 w 1008"/>
                <a:gd name="T47" fmla="*/ 624 h 1150"/>
                <a:gd name="T48" fmla="*/ 312 w 1008"/>
                <a:gd name="T49" fmla="*/ 576 h 1150"/>
                <a:gd name="T50" fmla="*/ 352 w 1008"/>
                <a:gd name="T51" fmla="*/ 528 h 1150"/>
                <a:gd name="T52" fmla="*/ 432 w 1008"/>
                <a:gd name="T53" fmla="*/ 470 h 1150"/>
                <a:gd name="T54" fmla="*/ 520 w 1008"/>
                <a:gd name="T55" fmla="*/ 438 h 1150"/>
                <a:gd name="T56" fmla="*/ 584 w 1008"/>
                <a:gd name="T57" fmla="*/ 0 h 1150"/>
                <a:gd name="T58" fmla="*/ 524 w 1008"/>
                <a:gd name="T59" fmla="*/ 4 h 1150"/>
                <a:gd name="T60" fmla="*/ 438 w 1008"/>
                <a:gd name="T61" fmla="*/ 20 h 1150"/>
                <a:gd name="T62" fmla="*/ 356 w 1008"/>
                <a:gd name="T63" fmla="*/ 46 h 1150"/>
                <a:gd name="T64" fmla="*/ 282 w 1008"/>
                <a:gd name="T65" fmla="*/ 84 h 1150"/>
                <a:gd name="T66" fmla="*/ 212 w 1008"/>
                <a:gd name="T67" fmla="*/ 132 h 1150"/>
                <a:gd name="T68" fmla="*/ 152 w 1008"/>
                <a:gd name="T69" fmla="*/ 190 h 1150"/>
                <a:gd name="T70" fmla="*/ 100 w 1008"/>
                <a:gd name="T71" fmla="*/ 254 h 1150"/>
                <a:gd name="T72" fmla="*/ 58 w 1008"/>
                <a:gd name="T73" fmla="*/ 326 h 1150"/>
                <a:gd name="T74" fmla="*/ 26 w 1008"/>
                <a:gd name="T75" fmla="*/ 404 h 1150"/>
                <a:gd name="T76" fmla="*/ 6 w 1008"/>
                <a:gd name="T77" fmla="*/ 488 h 1150"/>
                <a:gd name="T78" fmla="*/ 0 w 1008"/>
                <a:gd name="T79" fmla="*/ 576 h 1150"/>
                <a:gd name="T80" fmla="*/ 4 w 1008"/>
                <a:gd name="T81" fmla="*/ 634 h 1150"/>
                <a:gd name="T82" fmla="*/ 18 w 1008"/>
                <a:gd name="T83" fmla="*/ 718 h 1150"/>
                <a:gd name="T84" fmla="*/ 46 w 1008"/>
                <a:gd name="T85" fmla="*/ 798 h 1150"/>
                <a:gd name="T86" fmla="*/ 84 w 1008"/>
                <a:gd name="T87" fmla="*/ 872 h 1150"/>
                <a:gd name="T88" fmla="*/ 134 w 1008"/>
                <a:gd name="T89" fmla="*/ 940 h 1150"/>
                <a:gd name="T90" fmla="*/ 192 w 1008"/>
                <a:gd name="T91" fmla="*/ 1000 h 1150"/>
                <a:gd name="T92" fmla="*/ 258 w 1008"/>
                <a:gd name="T93" fmla="*/ 1052 h 1150"/>
                <a:gd name="T94" fmla="*/ 330 w 1008"/>
                <a:gd name="T95" fmla="*/ 1092 h 1150"/>
                <a:gd name="T96" fmla="*/ 410 w 1008"/>
                <a:gd name="T97" fmla="*/ 1124 h 1150"/>
                <a:gd name="T98" fmla="*/ 494 w 1008"/>
                <a:gd name="T99" fmla="*/ 1142 h 1150"/>
                <a:gd name="T100" fmla="*/ 584 w 1008"/>
                <a:gd name="T101" fmla="*/ 1150 h 1150"/>
                <a:gd name="T102" fmla="*/ 646 w 1008"/>
                <a:gd name="T103" fmla="*/ 1146 h 1150"/>
                <a:gd name="T104" fmla="*/ 734 w 1008"/>
                <a:gd name="T105" fmla="*/ 1130 h 1150"/>
                <a:gd name="T106" fmla="*/ 818 w 1008"/>
                <a:gd name="T107" fmla="*/ 1100 h 1150"/>
                <a:gd name="T108" fmla="*/ 896 w 1008"/>
                <a:gd name="T109" fmla="*/ 1060 h 1150"/>
                <a:gd name="T110" fmla="*/ 966 w 1008"/>
                <a:gd name="T111" fmla="*/ 1008 h 1150"/>
                <a:gd name="T112" fmla="*/ 1008 w 1008"/>
                <a:gd name="T113" fmla="*/ 57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8" h="1150">
                  <a:moveTo>
                    <a:pt x="584" y="574"/>
                  </a:moveTo>
                  <a:lnTo>
                    <a:pt x="584" y="754"/>
                  </a:lnTo>
                  <a:lnTo>
                    <a:pt x="584" y="754"/>
                  </a:lnTo>
                  <a:lnTo>
                    <a:pt x="584" y="754"/>
                  </a:lnTo>
                  <a:lnTo>
                    <a:pt x="596" y="742"/>
                  </a:lnTo>
                  <a:lnTo>
                    <a:pt x="610" y="734"/>
                  </a:lnTo>
                  <a:lnTo>
                    <a:pt x="624" y="726"/>
                  </a:lnTo>
                  <a:lnTo>
                    <a:pt x="638" y="718"/>
                  </a:lnTo>
                  <a:lnTo>
                    <a:pt x="654" y="714"/>
                  </a:lnTo>
                  <a:lnTo>
                    <a:pt x="668" y="710"/>
                  </a:lnTo>
                  <a:lnTo>
                    <a:pt x="684" y="708"/>
                  </a:lnTo>
                  <a:lnTo>
                    <a:pt x="700" y="706"/>
                  </a:lnTo>
                  <a:lnTo>
                    <a:pt x="716" y="708"/>
                  </a:lnTo>
                  <a:lnTo>
                    <a:pt x="732" y="710"/>
                  </a:lnTo>
                  <a:lnTo>
                    <a:pt x="746" y="714"/>
                  </a:lnTo>
                  <a:lnTo>
                    <a:pt x="762" y="718"/>
                  </a:lnTo>
                  <a:lnTo>
                    <a:pt x="776" y="726"/>
                  </a:lnTo>
                  <a:lnTo>
                    <a:pt x="790" y="734"/>
                  </a:lnTo>
                  <a:lnTo>
                    <a:pt x="804" y="742"/>
                  </a:lnTo>
                  <a:lnTo>
                    <a:pt x="816" y="754"/>
                  </a:lnTo>
                  <a:lnTo>
                    <a:pt x="816" y="754"/>
                  </a:lnTo>
                  <a:lnTo>
                    <a:pt x="826" y="766"/>
                  </a:lnTo>
                  <a:lnTo>
                    <a:pt x="836" y="780"/>
                  </a:lnTo>
                  <a:lnTo>
                    <a:pt x="844" y="792"/>
                  </a:lnTo>
                  <a:lnTo>
                    <a:pt x="852" y="808"/>
                  </a:lnTo>
                  <a:lnTo>
                    <a:pt x="856" y="822"/>
                  </a:lnTo>
                  <a:lnTo>
                    <a:pt x="860" y="838"/>
                  </a:lnTo>
                  <a:lnTo>
                    <a:pt x="862" y="852"/>
                  </a:lnTo>
                  <a:lnTo>
                    <a:pt x="864" y="868"/>
                  </a:lnTo>
                  <a:lnTo>
                    <a:pt x="862" y="884"/>
                  </a:lnTo>
                  <a:lnTo>
                    <a:pt x="860" y="898"/>
                  </a:lnTo>
                  <a:lnTo>
                    <a:pt x="856" y="914"/>
                  </a:lnTo>
                  <a:lnTo>
                    <a:pt x="852" y="928"/>
                  </a:lnTo>
                  <a:lnTo>
                    <a:pt x="844" y="944"/>
                  </a:lnTo>
                  <a:lnTo>
                    <a:pt x="836" y="956"/>
                  </a:lnTo>
                  <a:lnTo>
                    <a:pt x="826" y="970"/>
                  </a:lnTo>
                  <a:lnTo>
                    <a:pt x="816" y="982"/>
                  </a:lnTo>
                  <a:lnTo>
                    <a:pt x="814" y="982"/>
                  </a:lnTo>
                  <a:lnTo>
                    <a:pt x="814" y="984"/>
                  </a:lnTo>
                  <a:lnTo>
                    <a:pt x="814" y="984"/>
                  </a:lnTo>
                  <a:lnTo>
                    <a:pt x="790" y="1006"/>
                  </a:lnTo>
                  <a:lnTo>
                    <a:pt x="762" y="1024"/>
                  </a:lnTo>
                  <a:lnTo>
                    <a:pt x="734" y="1040"/>
                  </a:lnTo>
                  <a:lnTo>
                    <a:pt x="706" y="1054"/>
                  </a:lnTo>
                  <a:lnTo>
                    <a:pt x="676" y="1064"/>
                  </a:lnTo>
                  <a:lnTo>
                    <a:pt x="646" y="1072"/>
                  </a:lnTo>
                  <a:lnTo>
                    <a:pt x="614" y="1076"/>
                  </a:lnTo>
                  <a:lnTo>
                    <a:pt x="584" y="1078"/>
                  </a:lnTo>
                  <a:lnTo>
                    <a:pt x="584" y="1078"/>
                  </a:lnTo>
                  <a:lnTo>
                    <a:pt x="552" y="1076"/>
                  </a:lnTo>
                  <a:lnTo>
                    <a:pt x="520" y="1072"/>
                  </a:lnTo>
                  <a:lnTo>
                    <a:pt x="490" y="1064"/>
                  </a:lnTo>
                  <a:lnTo>
                    <a:pt x="460" y="1054"/>
                  </a:lnTo>
                  <a:lnTo>
                    <a:pt x="432" y="1040"/>
                  </a:lnTo>
                  <a:lnTo>
                    <a:pt x="404" y="1024"/>
                  </a:lnTo>
                  <a:lnTo>
                    <a:pt x="376" y="1006"/>
                  </a:lnTo>
                  <a:lnTo>
                    <a:pt x="352" y="984"/>
                  </a:lnTo>
                  <a:lnTo>
                    <a:pt x="352" y="984"/>
                  </a:lnTo>
                  <a:lnTo>
                    <a:pt x="332" y="962"/>
                  </a:lnTo>
                  <a:lnTo>
                    <a:pt x="314" y="940"/>
                  </a:lnTo>
                  <a:lnTo>
                    <a:pt x="298" y="916"/>
                  </a:lnTo>
                  <a:lnTo>
                    <a:pt x="286" y="890"/>
                  </a:lnTo>
                  <a:lnTo>
                    <a:pt x="276" y="864"/>
                  </a:lnTo>
                  <a:lnTo>
                    <a:pt x="266" y="838"/>
                  </a:lnTo>
                  <a:lnTo>
                    <a:pt x="260" y="812"/>
                  </a:lnTo>
                  <a:lnTo>
                    <a:pt x="258" y="784"/>
                  </a:lnTo>
                  <a:lnTo>
                    <a:pt x="256" y="758"/>
                  </a:lnTo>
                  <a:lnTo>
                    <a:pt x="256" y="730"/>
                  </a:lnTo>
                  <a:lnTo>
                    <a:pt x="260" y="702"/>
                  </a:lnTo>
                  <a:lnTo>
                    <a:pt x="266" y="676"/>
                  </a:lnTo>
                  <a:lnTo>
                    <a:pt x="274" y="650"/>
                  </a:lnTo>
                  <a:lnTo>
                    <a:pt x="284" y="624"/>
                  </a:lnTo>
                  <a:lnTo>
                    <a:pt x="296" y="600"/>
                  </a:lnTo>
                  <a:lnTo>
                    <a:pt x="312" y="576"/>
                  </a:lnTo>
                  <a:lnTo>
                    <a:pt x="312" y="576"/>
                  </a:lnTo>
                  <a:lnTo>
                    <a:pt x="330" y="550"/>
                  </a:lnTo>
                  <a:lnTo>
                    <a:pt x="352" y="528"/>
                  </a:lnTo>
                  <a:lnTo>
                    <a:pt x="352" y="528"/>
                  </a:lnTo>
                  <a:lnTo>
                    <a:pt x="376" y="506"/>
                  </a:lnTo>
                  <a:lnTo>
                    <a:pt x="404" y="486"/>
                  </a:lnTo>
                  <a:lnTo>
                    <a:pt x="432" y="470"/>
                  </a:lnTo>
                  <a:lnTo>
                    <a:pt x="460" y="456"/>
                  </a:lnTo>
                  <a:lnTo>
                    <a:pt x="490" y="446"/>
                  </a:lnTo>
                  <a:lnTo>
                    <a:pt x="520" y="438"/>
                  </a:lnTo>
                  <a:lnTo>
                    <a:pt x="552" y="434"/>
                  </a:lnTo>
                  <a:lnTo>
                    <a:pt x="584" y="432"/>
                  </a:lnTo>
                  <a:lnTo>
                    <a:pt x="584" y="0"/>
                  </a:lnTo>
                  <a:lnTo>
                    <a:pt x="584" y="0"/>
                  </a:lnTo>
                  <a:lnTo>
                    <a:pt x="554" y="2"/>
                  </a:lnTo>
                  <a:lnTo>
                    <a:pt x="524" y="4"/>
                  </a:lnTo>
                  <a:lnTo>
                    <a:pt x="494" y="8"/>
                  </a:lnTo>
                  <a:lnTo>
                    <a:pt x="466" y="12"/>
                  </a:lnTo>
                  <a:lnTo>
                    <a:pt x="438" y="20"/>
                  </a:lnTo>
                  <a:lnTo>
                    <a:pt x="410" y="26"/>
                  </a:lnTo>
                  <a:lnTo>
                    <a:pt x="382" y="36"/>
                  </a:lnTo>
                  <a:lnTo>
                    <a:pt x="356" y="46"/>
                  </a:lnTo>
                  <a:lnTo>
                    <a:pt x="330" y="58"/>
                  </a:lnTo>
                  <a:lnTo>
                    <a:pt x="306" y="70"/>
                  </a:lnTo>
                  <a:lnTo>
                    <a:pt x="282" y="84"/>
                  </a:lnTo>
                  <a:lnTo>
                    <a:pt x="258" y="100"/>
                  </a:lnTo>
                  <a:lnTo>
                    <a:pt x="234" y="116"/>
                  </a:lnTo>
                  <a:lnTo>
                    <a:pt x="212" y="132"/>
                  </a:lnTo>
                  <a:lnTo>
                    <a:pt x="192" y="150"/>
                  </a:lnTo>
                  <a:lnTo>
                    <a:pt x="172" y="170"/>
                  </a:lnTo>
                  <a:lnTo>
                    <a:pt x="152" y="190"/>
                  </a:lnTo>
                  <a:lnTo>
                    <a:pt x="134" y="210"/>
                  </a:lnTo>
                  <a:lnTo>
                    <a:pt x="116" y="232"/>
                  </a:lnTo>
                  <a:lnTo>
                    <a:pt x="100" y="254"/>
                  </a:lnTo>
                  <a:lnTo>
                    <a:pt x="84" y="278"/>
                  </a:lnTo>
                  <a:lnTo>
                    <a:pt x="70" y="302"/>
                  </a:lnTo>
                  <a:lnTo>
                    <a:pt x="58" y="326"/>
                  </a:lnTo>
                  <a:lnTo>
                    <a:pt x="46" y="352"/>
                  </a:lnTo>
                  <a:lnTo>
                    <a:pt x="36" y="378"/>
                  </a:lnTo>
                  <a:lnTo>
                    <a:pt x="26" y="404"/>
                  </a:lnTo>
                  <a:lnTo>
                    <a:pt x="18" y="432"/>
                  </a:lnTo>
                  <a:lnTo>
                    <a:pt x="12" y="460"/>
                  </a:lnTo>
                  <a:lnTo>
                    <a:pt x="6" y="488"/>
                  </a:lnTo>
                  <a:lnTo>
                    <a:pt x="4" y="516"/>
                  </a:lnTo>
                  <a:lnTo>
                    <a:pt x="2" y="546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2" y="604"/>
                  </a:lnTo>
                  <a:lnTo>
                    <a:pt x="4" y="634"/>
                  </a:lnTo>
                  <a:lnTo>
                    <a:pt x="6" y="662"/>
                  </a:lnTo>
                  <a:lnTo>
                    <a:pt x="12" y="690"/>
                  </a:lnTo>
                  <a:lnTo>
                    <a:pt x="18" y="718"/>
                  </a:lnTo>
                  <a:lnTo>
                    <a:pt x="26" y="746"/>
                  </a:lnTo>
                  <a:lnTo>
                    <a:pt x="36" y="772"/>
                  </a:lnTo>
                  <a:lnTo>
                    <a:pt x="46" y="798"/>
                  </a:lnTo>
                  <a:lnTo>
                    <a:pt x="58" y="824"/>
                  </a:lnTo>
                  <a:lnTo>
                    <a:pt x="70" y="848"/>
                  </a:lnTo>
                  <a:lnTo>
                    <a:pt x="84" y="872"/>
                  </a:lnTo>
                  <a:lnTo>
                    <a:pt x="100" y="896"/>
                  </a:lnTo>
                  <a:lnTo>
                    <a:pt x="116" y="918"/>
                  </a:lnTo>
                  <a:lnTo>
                    <a:pt x="134" y="940"/>
                  </a:lnTo>
                  <a:lnTo>
                    <a:pt x="152" y="962"/>
                  </a:lnTo>
                  <a:lnTo>
                    <a:pt x="172" y="982"/>
                  </a:lnTo>
                  <a:lnTo>
                    <a:pt x="192" y="1000"/>
                  </a:lnTo>
                  <a:lnTo>
                    <a:pt x="212" y="1018"/>
                  </a:lnTo>
                  <a:lnTo>
                    <a:pt x="234" y="1036"/>
                  </a:lnTo>
                  <a:lnTo>
                    <a:pt x="258" y="1052"/>
                  </a:lnTo>
                  <a:lnTo>
                    <a:pt x="282" y="1066"/>
                  </a:lnTo>
                  <a:lnTo>
                    <a:pt x="306" y="1080"/>
                  </a:lnTo>
                  <a:lnTo>
                    <a:pt x="330" y="1092"/>
                  </a:lnTo>
                  <a:lnTo>
                    <a:pt x="356" y="1104"/>
                  </a:lnTo>
                  <a:lnTo>
                    <a:pt x="382" y="1114"/>
                  </a:lnTo>
                  <a:lnTo>
                    <a:pt x="410" y="1124"/>
                  </a:lnTo>
                  <a:lnTo>
                    <a:pt x="438" y="1132"/>
                  </a:lnTo>
                  <a:lnTo>
                    <a:pt x="466" y="1138"/>
                  </a:lnTo>
                  <a:lnTo>
                    <a:pt x="494" y="1142"/>
                  </a:lnTo>
                  <a:lnTo>
                    <a:pt x="524" y="1146"/>
                  </a:lnTo>
                  <a:lnTo>
                    <a:pt x="554" y="1148"/>
                  </a:lnTo>
                  <a:lnTo>
                    <a:pt x="584" y="1150"/>
                  </a:lnTo>
                  <a:lnTo>
                    <a:pt x="584" y="1150"/>
                  </a:lnTo>
                  <a:lnTo>
                    <a:pt x="614" y="1148"/>
                  </a:lnTo>
                  <a:lnTo>
                    <a:pt x="646" y="1146"/>
                  </a:lnTo>
                  <a:lnTo>
                    <a:pt x="676" y="1142"/>
                  </a:lnTo>
                  <a:lnTo>
                    <a:pt x="706" y="1136"/>
                  </a:lnTo>
                  <a:lnTo>
                    <a:pt x="734" y="1130"/>
                  </a:lnTo>
                  <a:lnTo>
                    <a:pt x="764" y="1122"/>
                  </a:lnTo>
                  <a:lnTo>
                    <a:pt x="792" y="1112"/>
                  </a:lnTo>
                  <a:lnTo>
                    <a:pt x="818" y="1100"/>
                  </a:lnTo>
                  <a:lnTo>
                    <a:pt x="846" y="1088"/>
                  </a:lnTo>
                  <a:lnTo>
                    <a:pt x="872" y="1074"/>
                  </a:lnTo>
                  <a:lnTo>
                    <a:pt x="896" y="1060"/>
                  </a:lnTo>
                  <a:lnTo>
                    <a:pt x="920" y="1044"/>
                  </a:lnTo>
                  <a:lnTo>
                    <a:pt x="944" y="1026"/>
                  </a:lnTo>
                  <a:lnTo>
                    <a:pt x="966" y="1008"/>
                  </a:lnTo>
                  <a:lnTo>
                    <a:pt x="988" y="988"/>
                  </a:lnTo>
                  <a:lnTo>
                    <a:pt x="1008" y="968"/>
                  </a:lnTo>
                  <a:lnTo>
                    <a:pt x="1008" y="574"/>
                  </a:lnTo>
                  <a:lnTo>
                    <a:pt x="584" y="5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2" name="Freeform 20"/>
            <p:cNvSpPr>
              <a:spLocks noEditPoints="1"/>
            </p:cNvSpPr>
            <p:nvPr/>
          </p:nvSpPr>
          <p:spPr bwMode="ltGray">
            <a:xfrm>
              <a:off x="1428" y="2425"/>
              <a:ext cx="2328" cy="384"/>
            </a:xfrm>
            <a:custGeom>
              <a:avLst/>
              <a:gdLst>
                <a:gd name="T0" fmla="*/ 2222 w 2328"/>
                <a:gd name="T1" fmla="*/ 266 h 384"/>
                <a:gd name="T2" fmla="*/ 2204 w 2328"/>
                <a:gd name="T3" fmla="*/ 300 h 384"/>
                <a:gd name="T4" fmla="*/ 2156 w 2328"/>
                <a:gd name="T5" fmla="*/ 312 h 384"/>
                <a:gd name="T6" fmla="*/ 2076 w 2328"/>
                <a:gd name="T7" fmla="*/ 62 h 384"/>
                <a:gd name="T8" fmla="*/ 2144 w 2328"/>
                <a:gd name="T9" fmla="*/ 158 h 384"/>
                <a:gd name="T10" fmla="*/ 2182 w 2328"/>
                <a:gd name="T11" fmla="*/ 162 h 384"/>
                <a:gd name="T12" fmla="*/ 2214 w 2328"/>
                <a:gd name="T13" fmla="*/ 180 h 384"/>
                <a:gd name="T14" fmla="*/ 2224 w 2328"/>
                <a:gd name="T15" fmla="*/ 222 h 384"/>
                <a:gd name="T16" fmla="*/ 1686 w 2328"/>
                <a:gd name="T17" fmla="*/ 108 h 384"/>
                <a:gd name="T18" fmla="*/ 1630 w 2328"/>
                <a:gd name="T19" fmla="*/ 108 h 384"/>
                <a:gd name="T20" fmla="*/ 1732 w 2328"/>
                <a:gd name="T21" fmla="*/ 62 h 384"/>
                <a:gd name="T22" fmla="*/ 1278 w 2328"/>
                <a:gd name="T23" fmla="*/ 222 h 384"/>
                <a:gd name="T24" fmla="*/ 1266 w 2328"/>
                <a:gd name="T25" fmla="*/ 266 h 384"/>
                <a:gd name="T26" fmla="*/ 1230 w 2328"/>
                <a:gd name="T27" fmla="*/ 284 h 384"/>
                <a:gd name="T28" fmla="*/ 1194 w 2328"/>
                <a:gd name="T29" fmla="*/ 312 h 384"/>
                <a:gd name="T30" fmla="*/ 1136 w 2328"/>
                <a:gd name="T31" fmla="*/ 286 h 384"/>
                <a:gd name="T32" fmla="*/ 1084 w 2328"/>
                <a:gd name="T33" fmla="*/ 280 h 384"/>
                <a:gd name="T34" fmla="*/ 1056 w 2328"/>
                <a:gd name="T35" fmla="*/ 254 h 384"/>
                <a:gd name="T36" fmla="*/ 1052 w 2328"/>
                <a:gd name="T37" fmla="*/ 144 h 384"/>
                <a:gd name="T38" fmla="*/ 1056 w 2328"/>
                <a:gd name="T39" fmla="*/ 112 h 384"/>
                <a:gd name="T40" fmla="*/ 1082 w 2328"/>
                <a:gd name="T41" fmla="*/ 88 h 384"/>
                <a:gd name="T42" fmla="*/ 1136 w 2328"/>
                <a:gd name="T43" fmla="*/ 80 h 384"/>
                <a:gd name="T44" fmla="*/ 1194 w 2328"/>
                <a:gd name="T45" fmla="*/ 80 h 384"/>
                <a:gd name="T46" fmla="*/ 1232 w 2328"/>
                <a:gd name="T47" fmla="*/ 84 h 384"/>
                <a:gd name="T48" fmla="*/ 1266 w 2328"/>
                <a:gd name="T49" fmla="*/ 102 h 384"/>
                <a:gd name="T50" fmla="*/ 1278 w 2328"/>
                <a:gd name="T51" fmla="*/ 144 h 384"/>
                <a:gd name="T52" fmla="*/ 662 w 2328"/>
                <a:gd name="T53" fmla="*/ 108 h 384"/>
                <a:gd name="T54" fmla="*/ 734 w 2328"/>
                <a:gd name="T55" fmla="*/ 206 h 384"/>
                <a:gd name="T56" fmla="*/ 742 w 2328"/>
                <a:gd name="T57" fmla="*/ 264 h 384"/>
                <a:gd name="T58" fmla="*/ 600 w 2328"/>
                <a:gd name="T59" fmla="*/ 62 h 384"/>
                <a:gd name="T60" fmla="*/ 252 w 2328"/>
                <a:gd name="T61" fmla="*/ 312 h 384"/>
                <a:gd name="T62" fmla="*/ 164 w 2328"/>
                <a:gd name="T63" fmla="*/ 202 h 384"/>
                <a:gd name="T64" fmla="*/ 104 w 2328"/>
                <a:gd name="T65" fmla="*/ 62 h 384"/>
                <a:gd name="T66" fmla="*/ 194 w 2328"/>
                <a:gd name="T67" fmla="*/ 158 h 384"/>
                <a:gd name="T68" fmla="*/ 252 w 2328"/>
                <a:gd name="T69" fmla="*/ 312 h 384"/>
                <a:gd name="T70" fmla="*/ 0 w 2328"/>
                <a:gd name="T71" fmla="*/ 384 h 384"/>
                <a:gd name="T72" fmla="*/ 1108 w 2328"/>
                <a:gd name="T73" fmla="*/ 142 h 384"/>
                <a:gd name="T74" fmla="*/ 1110 w 2328"/>
                <a:gd name="T75" fmla="*/ 232 h 384"/>
                <a:gd name="T76" fmla="*/ 1126 w 2328"/>
                <a:gd name="T77" fmla="*/ 240 h 384"/>
                <a:gd name="T78" fmla="*/ 1126 w 2328"/>
                <a:gd name="T79" fmla="*/ 124 h 384"/>
                <a:gd name="T80" fmla="*/ 1112 w 2328"/>
                <a:gd name="T81" fmla="*/ 128 h 384"/>
                <a:gd name="T82" fmla="*/ 1202 w 2328"/>
                <a:gd name="T83" fmla="*/ 124 h 384"/>
                <a:gd name="T84" fmla="*/ 1202 w 2328"/>
                <a:gd name="T85" fmla="*/ 240 h 384"/>
                <a:gd name="T86" fmla="*/ 1216 w 2328"/>
                <a:gd name="T87" fmla="*/ 238 h 384"/>
                <a:gd name="T88" fmla="*/ 1220 w 2328"/>
                <a:gd name="T89" fmla="*/ 142 h 384"/>
                <a:gd name="T90" fmla="*/ 1216 w 2328"/>
                <a:gd name="T91" fmla="*/ 128 h 384"/>
                <a:gd name="T92" fmla="*/ 2148 w 2328"/>
                <a:gd name="T93" fmla="*/ 202 h 384"/>
                <a:gd name="T94" fmla="*/ 2148 w 2328"/>
                <a:gd name="T95" fmla="*/ 268 h 384"/>
                <a:gd name="T96" fmla="*/ 2162 w 2328"/>
                <a:gd name="T97" fmla="*/ 264 h 384"/>
                <a:gd name="T98" fmla="*/ 2166 w 2328"/>
                <a:gd name="T99" fmla="*/ 220 h 384"/>
                <a:gd name="T100" fmla="*/ 2162 w 2328"/>
                <a:gd name="T101" fmla="*/ 20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28" h="384">
                  <a:moveTo>
                    <a:pt x="2224" y="248"/>
                  </a:moveTo>
                  <a:lnTo>
                    <a:pt x="2224" y="248"/>
                  </a:lnTo>
                  <a:lnTo>
                    <a:pt x="2222" y="266"/>
                  </a:lnTo>
                  <a:lnTo>
                    <a:pt x="2220" y="280"/>
                  </a:lnTo>
                  <a:lnTo>
                    <a:pt x="2212" y="292"/>
                  </a:lnTo>
                  <a:lnTo>
                    <a:pt x="2204" y="300"/>
                  </a:lnTo>
                  <a:lnTo>
                    <a:pt x="2192" y="306"/>
                  </a:lnTo>
                  <a:lnTo>
                    <a:pt x="2176" y="310"/>
                  </a:lnTo>
                  <a:lnTo>
                    <a:pt x="2156" y="312"/>
                  </a:lnTo>
                  <a:lnTo>
                    <a:pt x="2134" y="312"/>
                  </a:lnTo>
                  <a:lnTo>
                    <a:pt x="2076" y="312"/>
                  </a:lnTo>
                  <a:lnTo>
                    <a:pt x="2076" y="62"/>
                  </a:lnTo>
                  <a:lnTo>
                    <a:pt x="2134" y="62"/>
                  </a:lnTo>
                  <a:lnTo>
                    <a:pt x="2134" y="158"/>
                  </a:lnTo>
                  <a:lnTo>
                    <a:pt x="2144" y="158"/>
                  </a:lnTo>
                  <a:lnTo>
                    <a:pt x="2144" y="158"/>
                  </a:lnTo>
                  <a:lnTo>
                    <a:pt x="2164" y="158"/>
                  </a:lnTo>
                  <a:lnTo>
                    <a:pt x="2182" y="162"/>
                  </a:lnTo>
                  <a:lnTo>
                    <a:pt x="2196" y="166"/>
                  </a:lnTo>
                  <a:lnTo>
                    <a:pt x="2206" y="172"/>
                  </a:lnTo>
                  <a:lnTo>
                    <a:pt x="2214" y="180"/>
                  </a:lnTo>
                  <a:lnTo>
                    <a:pt x="2220" y="190"/>
                  </a:lnTo>
                  <a:lnTo>
                    <a:pt x="2224" y="204"/>
                  </a:lnTo>
                  <a:lnTo>
                    <a:pt x="2224" y="222"/>
                  </a:lnTo>
                  <a:lnTo>
                    <a:pt x="2224" y="248"/>
                  </a:lnTo>
                  <a:close/>
                  <a:moveTo>
                    <a:pt x="1732" y="108"/>
                  </a:moveTo>
                  <a:lnTo>
                    <a:pt x="1686" y="108"/>
                  </a:lnTo>
                  <a:lnTo>
                    <a:pt x="1686" y="312"/>
                  </a:lnTo>
                  <a:lnTo>
                    <a:pt x="1630" y="312"/>
                  </a:lnTo>
                  <a:lnTo>
                    <a:pt x="1630" y="108"/>
                  </a:lnTo>
                  <a:lnTo>
                    <a:pt x="1582" y="108"/>
                  </a:lnTo>
                  <a:lnTo>
                    <a:pt x="1582" y="62"/>
                  </a:lnTo>
                  <a:lnTo>
                    <a:pt x="1732" y="62"/>
                  </a:lnTo>
                  <a:lnTo>
                    <a:pt x="1732" y="108"/>
                  </a:lnTo>
                  <a:close/>
                  <a:moveTo>
                    <a:pt x="1278" y="222"/>
                  </a:moveTo>
                  <a:lnTo>
                    <a:pt x="1278" y="222"/>
                  </a:lnTo>
                  <a:lnTo>
                    <a:pt x="1276" y="240"/>
                  </a:lnTo>
                  <a:lnTo>
                    <a:pt x="1272" y="254"/>
                  </a:lnTo>
                  <a:lnTo>
                    <a:pt x="1266" y="266"/>
                  </a:lnTo>
                  <a:lnTo>
                    <a:pt x="1258" y="274"/>
                  </a:lnTo>
                  <a:lnTo>
                    <a:pt x="1246" y="280"/>
                  </a:lnTo>
                  <a:lnTo>
                    <a:pt x="1230" y="284"/>
                  </a:lnTo>
                  <a:lnTo>
                    <a:pt x="1214" y="286"/>
                  </a:lnTo>
                  <a:lnTo>
                    <a:pt x="1194" y="286"/>
                  </a:lnTo>
                  <a:lnTo>
                    <a:pt x="1194" y="312"/>
                  </a:lnTo>
                  <a:lnTo>
                    <a:pt x="1136" y="312"/>
                  </a:lnTo>
                  <a:lnTo>
                    <a:pt x="1136" y="286"/>
                  </a:lnTo>
                  <a:lnTo>
                    <a:pt x="1136" y="286"/>
                  </a:lnTo>
                  <a:lnTo>
                    <a:pt x="1116" y="286"/>
                  </a:lnTo>
                  <a:lnTo>
                    <a:pt x="1098" y="284"/>
                  </a:lnTo>
                  <a:lnTo>
                    <a:pt x="1084" y="280"/>
                  </a:lnTo>
                  <a:lnTo>
                    <a:pt x="1072" y="274"/>
                  </a:lnTo>
                  <a:lnTo>
                    <a:pt x="1062" y="266"/>
                  </a:lnTo>
                  <a:lnTo>
                    <a:pt x="1056" y="254"/>
                  </a:lnTo>
                  <a:lnTo>
                    <a:pt x="1052" y="240"/>
                  </a:lnTo>
                  <a:lnTo>
                    <a:pt x="1052" y="222"/>
                  </a:lnTo>
                  <a:lnTo>
                    <a:pt x="1052" y="144"/>
                  </a:lnTo>
                  <a:lnTo>
                    <a:pt x="1052" y="144"/>
                  </a:lnTo>
                  <a:lnTo>
                    <a:pt x="1052" y="128"/>
                  </a:lnTo>
                  <a:lnTo>
                    <a:pt x="1056" y="112"/>
                  </a:lnTo>
                  <a:lnTo>
                    <a:pt x="1062" y="102"/>
                  </a:lnTo>
                  <a:lnTo>
                    <a:pt x="1072" y="94"/>
                  </a:lnTo>
                  <a:lnTo>
                    <a:pt x="1082" y="88"/>
                  </a:lnTo>
                  <a:lnTo>
                    <a:pt x="1098" y="84"/>
                  </a:lnTo>
                  <a:lnTo>
                    <a:pt x="1116" y="82"/>
                  </a:lnTo>
                  <a:lnTo>
                    <a:pt x="1136" y="80"/>
                  </a:lnTo>
                  <a:lnTo>
                    <a:pt x="1136" y="62"/>
                  </a:lnTo>
                  <a:lnTo>
                    <a:pt x="1194" y="62"/>
                  </a:lnTo>
                  <a:lnTo>
                    <a:pt x="1194" y="80"/>
                  </a:lnTo>
                  <a:lnTo>
                    <a:pt x="1194" y="80"/>
                  </a:lnTo>
                  <a:lnTo>
                    <a:pt x="1214" y="82"/>
                  </a:lnTo>
                  <a:lnTo>
                    <a:pt x="1232" y="84"/>
                  </a:lnTo>
                  <a:lnTo>
                    <a:pt x="1246" y="88"/>
                  </a:lnTo>
                  <a:lnTo>
                    <a:pt x="1258" y="94"/>
                  </a:lnTo>
                  <a:lnTo>
                    <a:pt x="1266" y="102"/>
                  </a:lnTo>
                  <a:lnTo>
                    <a:pt x="1272" y="112"/>
                  </a:lnTo>
                  <a:lnTo>
                    <a:pt x="1276" y="128"/>
                  </a:lnTo>
                  <a:lnTo>
                    <a:pt x="1278" y="144"/>
                  </a:lnTo>
                  <a:lnTo>
                    <a:pt x="1278" y="222"/>
                  </a:lnTo>
                  <a:close/>
                  <a:moveTo>
                    <a:pt x="742" y="108"/>
                  </a:moveTo>
                  <a:lnTo>
                    <a:pt x="662" y="108"/>
                  </a:lnTo>
                  <a:lnTo>
                    <a:pt x="662" y="158"/>
                  </a:lnTo>
                  <a:lnTo>
                    <a:pt x="734" y="158"/>
                  </a:lnTo>
                  <a:lnTo>
                    <a:pt x="734" y="206"/>
                  </a:lnTo>
                  <a:lnTo>
                    <a:pt x="662" y="206"/>
                  </a:lnTo>
                  <a:lnTo>
                    <a:pt x="662" y="264"/>
                  </a:lnTo>
                  <a:lnTo>
                    <a:pt x="742" y="264"/>
                  </a:lnTo>
                  <a:lnTo>
                    <a:pt x="742" y="312"/>
                  </a:lnTo>
                  <a:lnTo>
                    <a:pt x="600" y="312"/>
                  </a:lnTo>
                  <a:lnTo>
                    <a:pt x="600" y="62"/>
                  </a:lnTo>
                  <a:lnTo>
                    <a:pt x="742" y="62"/>
                  </a:lnTo>
                  <a:lnTo>
                    <a:pt x="742" y="108"/>
                  </a:lnTo>
                  <a:close/>
                  <a:moveTo>
                    <a:pt x="252" y="312"/>
                  </a:moveTo>
                  <a:lnTo>
                    <a:pt x="194" y="312"/>
                  </a:lnTo>
                  <a:lnTo>
                    <a:pt x="194" y="202"/>
                  </a:lnTo>
                  <a:lnTo>
                    <a:pt x="164" y="202"/>
                  </a:lnTo>
                  <a:lnTo>
                    <a:pt x="164" y="312"/>
                  </a:lnTo>
                  <a:lnTo>
                    <a:pt x="104" y="312"/>
                  </a:lnTo>
                  <a:lnTo>
                    <a:pt x="104" y="62"/>
                  </a:lnTo>
                  <a:lnTo>
                    <a:pt x="164" y="62"/>
                  </a:lnTo>
                  <a:lnTo>
                    <a:pt x="164" y="158"/>
                  </a:lnTo>
                  <a:lnTo>
                    <a:pt x="194" y="158"/>
                  </a:lnTo>
                  <a:lnTo>
                    <a:pt x="194" y="62"/>
                  </a:lnTo>
                  <a:lnTo>
                    <a:pt x="252" y="62"/>
                  </a:lnTo>
                  <a:lnTo>
                    <a:pt x="252" y="312"/>
                  </a:lnTo>
                  <a:close/>
                  <a:moveTo>
                    <a:pt x="2328" y="0"/>
                  </a:moveTo>
                  <a:lnTo>
                    <a:pt x="0" y="0"/>
                  </a:lnTo>
                  <a:lnTo>
                    <a:pt x="0" y="384"/>
                  </a:lnTo>
                  <a:lnTo>
                    <a:pt x="2328" y="384"/>
                  </a:lnTo>
                  <a:lnTo>
                    <a:pt x="2328" y="0"/>
                  </a:lnTo>
                  <a:close/>
                  <a:moveTo>
                    <a:pt x="1108" y="142"/>
                  </a:moveTo>
                  <a:lnTo>
                    <a:pt x="1108" y="224"/>
                  </a:lnTo>
                  <a:lnTo>
                    <a:pt x="1108" y="224"/>
                  </a:lnTo>
                  <a:lnTo>
                    <a:pt x="1110" y="232"/>
                  </a:lnTo>
                  <a:lnTo>
                    <a:pt x="1112" y="238"/>
                  </a:lnTo>
                  <a:lnTo>
                    <a:pt x="1118" y="240"/>
                  </a:lnTo>
                  <a:lnTo>
                    <a:pt x="1126" y="240"/>
                  </a:lnTo>
                  <a:lnTo>
                    <a:pt x="1136" y="240"/>
                  </a:lnTo>
                  <a:lnTo>
                    <a:pt x="1136" y="124"/>
                  </a:lnTo>
                  <a:lnTo>
                    <a:pt x="1126" y="124"/>
                  </a:lnTo>
                  <a:lnTo>
                    <a:pt x="1126" y="124"/>
                  </a:lnTo>
                  <a:lnTo>
                    <a:pt x="1118" y="126"/>
                  </a:lnTo>
                  <a:lnTo>
                    <a:pt x="1112" y="128"/>
                  </a:lnTo>
                  <a:lnTo>
                    <a:pt x="1110" y="134"/>
                  </a:lnTo>
                  <a:lnTo>
                    <a:pt x="1108" y="142"/>
                  </a:lnTo>
                  <a:close/>
                  <a:moveTo>
                    <a:pt x="1202" y="124"/>
                  </a:moveTo>
                  <a:lnTo>
                    <a:pt x="1194" y="124"/>
                  </a:lnTo>
                  <a:lnTo>
                    <a:pt x="1194" y="240"/>
                  </a:lnTo>
                  <a:lnTo>
                    <a:pt x="1202" y="240"/>
                  </a:lnTo>
                  <a:lnTo>
                    <a:pt x="1202" y="240"/>
                  </a:lnTo>
                  <a:lnTo>
                    <a:pt x="1210" y="240"/>
                  </a:lnTo>
                  <a:lnTo>
                    <a:pt x="1216" y="238"/>
                  </a:lnTo>
                  <a:lnTo>
                    <a:pt x="1220" y="232"/>
                  </a:lnTo>
                  <a:lnTo>
                    <a:pt x="1220" y="222"/>
                  </a:lnTo>
                  <a:lnTo>
                    <a:pt x="1220" y="142"/>
                  </a:lnTo>
                  <a:lnTo>
                    <a:pt x="1220" y="142"/>
                  </a:lnTo>
                  <a:lnTo>
                    <a:pt x="1220" y="134"/>
                  </a:lnTo>
                  <a:lnTo>
                    <a:pt x="1216" y="128"/>
                  </a:lnTo>
                  <a:lnTo>
                    <a:pt x="1210" y="126"/>
                  </a:lnTo>
                  <a:lnTo>
                    <a:pt x="1202" y="124"/>
                  </a:lnTo>
                  <a:close/>
                  <a:moveTo>
                    <a:pt x="2148" y="202"/>
                  </a:moveTo>
                  <a:lnTo>
                    <a:pt x="2134" y="202"/>
                  </a:lnTo>
                  <a:lnTo>
                    <a:pt x="2134" y="268"/>
                  </a:lnTo>
                  <a:lnTo>
                    <a:pt x="2148" y="268"/>
                  </a:lnTo>
                  <a:lnTo>
                    <a:pt x="2148" y="268"/>
                  </a:lnTo>
                  <a:lnTo>
                    <a:pt x="2156" y="266"/>
                  </a:lnTo>
                  <a:lnTo>
                    <a:pt x="2162" y="264"/>
                  </a:lnTo>
                  <a:lnTo>
                    <a:pt x="2164" y="258"/>
                  </a:lnTo>
                  <a:lnTo>
                    <a:pt x="2166" y="250"/>
                  </a:lnTo>
                  <a:lnTo>
                    <a:pt x="2166" y="220"/>
                  </a:lnTo>
                  <a:lnTo>
                    <a:pt x="2166" y="220"/>
                  </a:lnTo>
                  <a:lnTo>
                    <a:pt x="2164" y="212"/>
                  </a:lnTo>
                  <a:lnTo>
                    <a:pt x="2162" y="206"/>
                  </a:lnTo>
                  <a:lnTo>
                    <a:pt x="2156" y="204"/>
                  </a:lnTo>
                  <a:lnTo>
                    <a:pt x="2148" y="2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3" name="Freeform 27"/>
            <p:cNvSpPr>
              <a:spLocks/>
            </p:cNvSpPr>
            <p:nvPr/>
          </p:nvSpPr>
          <p:spPr bwMode="ltGray">
            <a:xfrm>
              <a:off x="2536" y="2549"/>
              <a:ext cx="28" cy="116"/>
            </a:xfrm>
            <a:custGeom>
              <a:avLst/>
              <a:gdLst>
                <a:gd name="T0" fmla="*/ 0 w 28"/>
                <a:gd name="T1" fmla="*/ 18 h 116"/>
                <a:gd name="T2" fmla="*/ 0 w 28"/>
                <a:gd name="T3" fmla="*/ 100 h 116"/>
                <a:gd name="T4" fmla="*/ 0 w 28"/>
                <a:gd name="T5" fmla="*/ 100 h 116"/>
                <a:gd name="T6" fmla="*/ 2 w 28"/>
                <a:gd name="T7" fmla="*/ 108 h 116"/>
                <a:gd name="T8" fmla="*/ 4 w 28"/>
                <a:gd name="T9" fmla="*/ 114 h 116"/>
                <a:gd name="T10" fmla="*/ 10 w 28"/>
                <a:gd name="T11" fmla="*/ 116 h 116"/>
                <a:gd name="T12" fmla="*/ 18 w 28"/>
                <a:gd name="T13" fmla="*/ 116 h 116"/>
                <a:gd name="T14" fmla="*/ 28 w 28"/>
                <a:gd name="T15" fmla="*/ 116 h 116"/>
                <a:gd name="T16" fmla="*/ 28 w 28"/>
                <a:gd name="T17" fmla="*/ 0 h 116"/>
                <a:gd name="T18" fmla="*/ 18 w 28"/>
                <a:gd name="T19" fmla="*/ 0 h 116"/>
                <a:gd name="T20" fmla="*/ 18 w 28"/>
                <a:gd name="T21" fmla="*/ 0 h 116"/>
                <a:gd name="T22" fmla="*/ 10 w 28"/>
                <a:gd name="T23" fmla="*/ 2 h 116"/>
                <a:gd name="T24" fmla="*/ 4 w 28"/>
                <a:gd name="T25" fmla="*/ 4 h 116"/>
                <a:gd name="T26" fmla="*/ 2 w 28"/>
                <a:gd name="T27" fmla="*/ 10 h 116"/>
                <a:gd name="T28" fmla="*/ 0 w 28"/>
                <a:gd name="T29" fmla="*/ 1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16">
                  <a:moveTo>
                    <a:pt x="0" y="18"/>
                  </a:moveTo>
                  <a:lnTo>
                    <a:pt x="0" y="100"/>
                  </a:lnTo>
                  <a:lnTo>
                    <a:pt x="0" y="100"/>
                  </a:lnTo>
                  <a:lnTo>
                    <a:pt x="2" y="108"/>
                  </a:lnTo>
                  <a:lnTo>
                    <a:pt x="4" y="114"/>
                  </a:lnTo>
                  <a:lnTo>
                    <a:pt x="10" y="116"/>
                  </a:lnTo>
                  <a:lnTo>
                    <a:pt x="18" y="116"/>
                  </a:lnTo>
                  <a:lnTo>
                    <a:pt x="28" y="116"/>
                  </a:lnTo>
                  <a:lnTo>
                    <a:pt x="2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8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ltGray">
            <a:xfrm>
              <a:off x="2622" y="2549"/>
              <a:ext cx="26" cy="116"/>
            </a:xfrm>
            <a:custGeom>
              <a:avLst/>
              <a:gdLst>
                <a:gd name="T0" fmla="*/ 8 w 26"/>
                <a:gd name="T1" fmla="*/ 0 h 116"/>
                <a:gd name="T2" fmla="*/ 0 w 26"/>
                <a:gd name="T3" fmla="*/ 0 h 116"/>
                <a:gd name="T4" fmla="*/ 0 w 26"/>
                <a:gd name="T5" fmla="*/ 116 h 116"/>
                <a:gd name="T6" fmla="*/ 8 w 26"/>
                <a:gd name="T7" fmla="*/ 116 h 116"/>
                <a:gd name="T8" fmla="*/ 8 w 26"/>
                <a:gd name="T9" fmla="*/ 116 h 116"/>
                <a:gd name="T10" fmla="*/ 16 w 26"/>
                <a:gd name="T11" fmla="*/ 116 h 116"/>
                <a:gd name="T12" fmla="*/ 22 w 26"/>
                <a:gd name="T13" fmla="*/ 114 h 116"/>
                <a:gd name="T14" fmla="*/ 26 w 26"/>
                <a:gd name="T15" fmla="*/ 108 h 116"/>
                <a:gd name="T16" fmla="*/ 26 w 26"/>
                <a:gd name="T17" fmla="*/ 98 h 116"/>
                <a:gd name="T18" fmla="*/ 26 w 26"/>
                <a:gd name="T19" fmla="*/ 18 h 116"/>
                <a:gd name="T20" fmla="*/ 26 w 26"/>
                <a:gd name="T21" fmla="*/ 18 h 116"/>
                <a:gd name="T22" fmla="*/ 26 w 26"/>
                <a:gd name="T23" fmla="*/ 10 h 116"/>
                <a:gd name="T24" fmla="*/ 22 w 26"/>
                <a:gd name="T25" fmla="*/ 4 h 116"/>
                <a:gd name="T26" fmla="*/ 16 w 26"/>
                <a:gd name="T27" fmla="*/ 2 h 116"/>
                <a:gd name="T28" fmla="*/ 8 w 26"/>
                <a:gd name="T2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116">
                  <a:moveTo>
                    <a:pt x="8" y="0"/>
                  </a:moveTo>
                  <a:lnTo>
                    <a:pt x="0" y="0"/>
                  </a:lnTo>
                  <a:lnTo>
                    <a:pt x="0" y="116"/>
                  </a:lnTo>
                  <a:lnTo>
                    <a:pt x="8" y="116"/>
                  </a:lnTo>
                  <a:lnTo>
                    <a:pt x="8" y="116"/>
                  </a:lnTo>
                  <a:lnTo>
                    <a:pt x="16" y="116"/>
                  </a:lnTo>
                  <a:lnTo>
                    <a:pt x="22" y="114"/>
                  </a:lnTo>
                  <a:lnTo>
                    <a:pt x="26" y="108"/>
                  </a:lnTo>
                  <a:lnTo>
                    <a:pt x="26" y="9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6" y="10"/>
                  </a:lnTo>
                  <a:lnTo>
                    <a:pt x="22" y="4"/>
                  </a:lnTo>
                  <a:lnTo>
                    <a:pt x="16" y="2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ltGray">
            <a:xfrm>
              <a:off x="3562" y="2627"/>
              <a:ext cx="32" cy="66"/>
            </a:xfrm>
            <a:custGeom>
              <a:avLst/>
              <a:gdLst>
                <a:gd name="T0" fmla="*/ 14 w 32"/>
                <a:gd name="T1" fmla="*/ 0 h 66"/>
                <a:gd name="T2" fmla="*/ 0 w 32"/>
                <a:gd name="T3" fmla="*/ 0 h 66"/>
                <a:gd name="T4" fmla="*/ 0 w 32"/>
                <a:gd name="T5" fmla="*/ 66 h 66"/>
                <a:gd name="T6" fmla="*/ 14 w 32"/>
                <a:gd name="T7" fmla="*/ 66 h 66"/>
                <a:gd name="T8" fmla="*/ 14 w 32"/>
                <a:gd name="T9" fmla="*/ 66 h 66"/>
                <a:gd name="T10" fmla="*/ 22 w 32"/>
                <a:gd name="T11" fmla="*/ 64 h 66"/>
                <a:gd name="T12" fmla="*/ 28 w 32"/>
                <a:gd name="T13" fmla="*/ 62 h 66"/>
                <a:gd name="T14" fmla="*/ 30 w 32"/>
                <a:gd name="T15" fmla="*/ 56 h 66"/>
                <a:gd name="T16" fmla="*/ 32 w 32"/>
                <a:gd name="T17" fmla="*/ 48 h 66"/>
                <a:gd name="T18" fmla="*/ 32 w 32"/>
                <a:gd name="T19" fmla="*/ 18 h 66"/>
                <a:gd name="T20" fmla="*/ 32 w 32"/>
                <a:gd name="T21" fmla="*/ 18 h 66"/>
                <a:gd name="T22" fmla="*/ 30 w 32"/>
                <a:gd name="T23" fmla="*/ 10 h 66"/>
                <a:gd name="T24" fmla="*/ 28 w 32"/>
                <a:gd name="T25" fmla="*/ 4 h 66"/>
                <a:gd name="T26" fmla="*/ 22 w 32"/>
                <a:gd name="T27" fmla="*/ 2 h 66"/>
                <a:gd name="T28" fmla="*/ 14 w 32"/>
                <a:gd name="T2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66">
                  <a:moveTo>
                    <a:pt x="14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22" y="64"/>
                  </a:lnTo>
                  <a:lnTo>
                    <a:pt x="28" y="62"/>
                  </a:lnTo>
                  <a:lnTo>
                    <a:pt x="30" y="56"/>
                  </a:lnTo>
                  <a:lnTo>
                    <a:pt x="32" y="48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0" y="10"/>
                  </a:lnTo>
                  <a:lnTo>
                    <a:pt x="28" y="4"/>
                  </a:lnTo>
                  <a:lnTo>
                    <a:pt x="22" y="2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</p:grp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043572" y="5513514"/>
            <a:ext cx="5756424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28" cap="all" baseline="0">
                <a:solidFill>
                  <a:schemeClr val="accent6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ru-RU" noProof="0" dirty="0"/>
          </a:p>
        </p:txBody>
      </p:sp>
      <p:sp>
        <p:nvSpPr>
          <p:cNvPr id="5" name="doc id"/>
          <p:cNvSpPr txBox="1">
            <a:spLocks noChangeArrowheads="1"/>
          </p:cNvSpPr>
          <p:nvPr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ru-RU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5" name="Document type" hidden="1">
            <a:extLst>
              <a:ext uri="{FF2B5EF4-FFF2-40B4-BE49-F238E27FC236}">
                <a16:creationId xmlns:a16="http://schemas.microsoft.com/office/drawing/2014/main" id="{1E8A4222-46EB-4FD0-B154-C3BE03FA6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3573" y="6174945"/>
            <a:ext cx="4470572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 dirty="0">
                <a:solidFill>
                  <a:schemeClr val="accent6"/>
                </a:solidFill>
                <a:latin typeface="+mn-lt"/>
              </a:rPr>
              <a:t>Document type | Date</a:t>
            </a:r>
          </a:p>
        </p:txBody>
      </p:sp>
      <p:sp>
        <p:nvSpPr>
          <p:cNvPr id="2" name="Working Draft Text" hidden="1">
            <a:extLst>
              <a:ext uri="{FF2B5EF4-FFF2-40B4-BE49-F238E27FC236}">
                <a16:creationId xmlns:a16="http://schemas.microsoft.com/office/drawing/2014/main" id="{07F29F7C-252E-4660-8C8F-7C9BE351A592}"/>
              </a:ext>
            </a:extLst>
          </p:cNvPr>
          <p:cNvSpPr txBox="1"/>
          <p:nvPr/>
        </p:nvSpPr>
        <p:spPr>
          <a:xfrm>
            <a:off x="8228425" y="6349400"/>
            <a:ext cx="1107620" cy="2223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16" b="1">
                <a:solidFill>
                  <a:srgbClr val="FFFFFF"/>
                </a:solidFill>
              </a:rPr>
              <a:t>WORKING DRAFT</a:t>
            </a:r>
            <a:endParaRPr lang="ru-RU" sz="816" b="1">
              <a:solidFill>
                <a:srgbClr val="FFFFFF"/>
              </a:solidFill>
            </a:endParaRPr>
          </a:p>
        </p:txBody>
      </p:sp>
      <p:sp>
        <p:nvSpPr>
          <p:cNvPr id="4" name="Working Draft" hidden="1">
            <a:extLst>
              <a:ext uri="{FF2B5EF4-FFF2-40B4-BE49-F238E27FC236}">
                <a16:creationId xmlns:a16="http://schemas.microsoft.com/office/drawing/2014/main" id="{71AA31C6-410E-44E6-9744-9B4B24BF9506}"/>
              </a:ext>
            </a:extLst>
          </p:cNvPr>
          <p:cNvSpPr txBox="1"/>
          <p:nvPr/>
        </p:nvSpPr>
        <p:spPr>
          <a:xfrm>
            <a:off x="8228426" y="6478979"/>
            <a:ext cx="3008171" cy="2223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16">
                <a:solidFill>
                  <a:srgbClr val="FFFFFF"/>
                </a:solidFill>
              </a:rPr>
              <a:t>Last Modified 21.03.2019 11:23 Russia TZ 2 Standard Time</a:t>
            </a:r>
            <a:endParaRPr lang="ru-RU" sz="816">
              <a:solidFill>
                <a:srgbClr val="FFFFFF"/>
              </a:solidFill>
            </a:endParaRPr>
          </a:p>
        </p:txBody>
      </p:sp>
      <p:sp>
        <p:nvSpPr>
          <p:cNvPr id="6" name="Printed" hidden="1">
            <a:extLst>
              <a:ext uri="{FF2B5EF4-FFF2-40B4-BE49-F238E27FC236}">
                <a16:creationId xmlns:a16="http://schemas.microsoft.com/office/drawing/2014/main" id="{2570FAE1-A2E9-45BB-8466-69DBCBCD5A1A}"/>
              </a:ext>
            </a:extLst>
          </p:cNvPr>
          <p:cNvSpPr txBox="1"/>
          <p:nvPr/>
        </p:nvSpPr>
        <p:spPr>
          <a:xfrm>
            <a:off x="8228425" y="6608559"/>
            <a:ext cx="2713765" cy="2223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16">
                <a:solidFill>
                  <a:srgbClr val="FFFFFF"/>
                </a:solidFill>
              </a:rPr>
              <a:t>Printed 13.02.2019 13:23 Russia TZ 2 Standard Time</a:t>
            </a:r>
            <a:endParaRPr lang="ru-RU" sz="816">
              <a:solidFill>
                <a:srgbClr val="FFFFFF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EE69907-7024-4AD6-86D3-D626B5D1A74F}"/>
              </a:ext>
            </a:extLst>
          </p:cNvPr>
          <p:cNvSpPr/>
          <p:nvPr/>
        </p:nvSpPr>
        <p:spPr>
          <a:xfrm>
            <a:off x="-11811" y="2"/>
            <a:ext cx="7038737" cy="4765321"/>
          </a:xfrm>
          <a:custGeom>
            <a:avLst/>
            <a:gdLst>
              <a:gd name="connsiteX0" fmla="*/ 0 w 6898512"/>
              <a:gd name="connsiteY0" fmla="*/ 4664597 h 4664597"/>
              <a:gd name="connsiteX1" fmla="*/ 6898512 w 6898512"/>
              <a:gd name="connsiteY1" fmla="*/ 0 h 4664597"/>
              <a:gd name="connsiteX0" fmla="*/ 0 w 6898512"/>
              <a:gd name="connsiteY0" fmla="*/ 4664597 h 4664597"/>
              <a:gd name="connsiteX1" fmla="*/ 6898512 w 6898512"/>
              <a:gd name="connsiteY1" fmla="*/ 0 h 4664597"/>
              <a:gd name="connsiteX0" fmla="*/ 0 w 6898512"/>
              <a:gd name="connsiteY0" fmla="*/ 4664597 h 4669240"/>
              <a:gd name="connsiteX1" fmla="*/ 6898512 w 6898512"/>
              <a:gd name="connsiteY1" fmla="*/ 0 h 4669240"/>
              <a:gd name="connsiteX0" fmla="*/ 0 w 6898512"/>
              <a:gd name="connsiteY0" fmla="*/ 4664597 h 4668814"/>
              <a:gd name="connsiteX1" fmla="*/ 6898512 w 6898512"/>
              <a:gd name="connsiteY1" fmla="*/ 0 h 4668814"/>
              <a:gd name="connsiteX0" fmla="*/ 0 w 6898512"/>
              <a:gd name="connsiteY0" fmla="*/ 4664597 h 4670313"/>
              <a:gd name="connsiteX1" fmla="*/ 6898512 w 6898512"/>
              <a:gd name="connsiteY1" fmla="*/ 0 h 4670313"/>
              <a:gd name="connsiteX0" fmla="*/ 0 w 6898512"/>
              <a:gd name="connsiteY0" fmla="*/ 4664597 h 4670456"/>
              <a:gd name="connsiteX1" fmla="*/ 6898512 w 6898512"/>
              <a:gd name="connsiteY1" fmla="*/ 0 h 4670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98512" h="4670456">
                <a:moveTo>
                  <a:pt x="0" y="4664597"/>
                </a:moveTo>
                <a:cubicBezTo>
                  <a:pt x="3757915" y="4822784"/>
                  <a:pt x="5293490" y="1740061"/>
                  <a:pt x="6898512" y="0"/>
                </a:cubicBezTo>
              </a:path>
            </a:pathLst>
          </a:custGeom>
          <a:noFill/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37"/>
          </a:p>
        </p:txBody>
      </p:sp>
    </p:spTree>
    <p:extLst>
      <p:ext uri="{BB962C8B-B14F-4D97-AF65-F5344CB8AC3E}">
        <p14:creationId xmlns:p14="http://schemas.microsoft.com/office/powerpoint/2010/main" val="41855033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F64E-C17A-46CD-8EFB-5C0BD858B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FD64A-490B-411B-BDCE-B13074C61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1676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3214" y="355281"/>
            <a:ext cx="11645573" cy="369311"/>
          </a:xfrm>
        </p:spPr>
        <p:txBody>
          <a:bodyPr lIns="0" tIns="0" rIns="0" bIns="0"/>
          <a:lstStyle>
            <a:lvl1pPr>
              <a:defRPr sz="2400" b="0" i="0">
                <a:solidFill>
                  <a:srgbClr val="3333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512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512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059F2-3575-43FC-9C83-2C439247E9EC}" type="datetimeFigureOut">
              <a:rPr lang="ru-RU" smtClean="0"/>
              <a:t>01.02.2020</a:t>
            </a:fld>
            <a:endParaRPr lang="ru-RU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3D979C3-B42A-4448-ABCB-7A3CBFE0DE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7845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059F2-3575-43FC-9C83-2C439247E9EC}" type="datetimeFigureOut">
              <a:rPr lang="ru-RU" smtClean="0"/>
              <a:t>01.02.2020</a:t>
            </a:fld>
            <a:endParaRPr lang="ru-RU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979C3-B42A-4448-ABCB-7A3CBFE0DE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39214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3ACD-ABC0-4BBB-B7F7-0BFC18E66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39606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Основн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1" hidden="1">
            <a:extLst>
              <a:ext uri="{FF2B5EF4-FFF2-40B4-BE49-F238E27FC236}">
                <a16:creationId xmlns:a16="http://schemas.microsoft.com/office/drawing/2014/main" id="{0A2745D0-47D9-4A90-ABAE-AF644344DA5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90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793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4" name="Объект 1" hidden="1">
                        <a:extLst>
                          <a:ext uri="{FF2B5EF4-FFF2-40B4-BE49-F238E27FC236}">
                            <a16:creationId xmlns:a16="http://schemas.microsoft.com/office/drawing/2014/main" id="{0A2745D0-47D9-4A90-ABAE-AF644344DA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90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2" hidden="1">
            <a:extLst>
              <a:ext uri="{FF2B5EF4-FFF2-40B4-BE49-F238E27FC236}">
                <a16:creationId xmlns:a16="http://schemas.microsoft.com/office/drawing/2014/main" id="{2C9B0E00-0CFD-4401-B33C-8C982D23359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590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794" name="think-cell Slide" r:id="rId10" imgW="360" imgH="360" progId="">
                  <p:embed/>
                </p:oleObj>
              </mc:Choice>
              <mc:Fallback>
                <p:oleObj name="think-cell Slide" r:id="rId10" imgW="360" imgH="360" progId="">
                  <p:embed/>
                  <p:pic>
                    <p:nvPicPr>
                      <p:cNvPr id="5" name="Объект 2" hidden="1">
                        <a:extLst>
                          <a:ext uri="{FF2B5EF4-FFF2-40B4-BE49-F238E27FC236}">
                            <a16:creationId xmlns:a16="http://schemas.microsoft.com/office/drawing/2014/main" id="{2C9B0E00-0CFD-4401-B33C-8C982D2335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90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CAEAD9C-6F86-4E3C-A2C7-21002C0F08AD}"/>
              </a:ext>
            </a:extLst>
          </p:cNvPr>
          <p:cNvSpPr/>
          <p:nvPr userDrawn="1"/>
        </p:nvSpPr>
        <p:spPr bwMode="auto">
          <a:xfrm>
            <a:off x="1" y="6061076"/>
            <a:ext cx="12192000" cy="796925"/>
          </a:xfrm>
          <a:prstGeom prst="rect">
            <a:avLst/>
          </a:prstGeom>
          <a:solidFill>
            <a:srgbClr val="067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61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24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85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47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08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970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132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293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ru-RU" sz="1800" dirty="0">
              <a:solidFill>
                <a:srgbClr val="FFFFFF"/>
              </a:solidFill>
            </a:endParaRPr>
          </a:p>
        </p:txBody>
      </p:sp>
      <p:graphicFrame>
        <p:nvGraphicFramePr>
          <p:cNvPr id="7" name="Объект 3" hidden="1">
            <a:extLst>
              <a:ext uri="{FF2B5EF4-FFF2-40B4-BE49-F238E27FC236}">
                <a16:creationId xmlns:a16="http://schemas.microsoft.com/office/drawing/2014/main" id="{CBBDFB7F-A51E-4EF9-AE9F-05A9B42C6E1D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590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795" name="think-cell Slide" r:id="rId11" imgW="360" imgH="360" progId="">
                  <p:embed/>
                </p:oleObj>
              </mc:Choice>
              <mc:Fallback>
                <p:oleObj name="think-cell Slide" r:id="rId11" imgW="360" imgH="360" progId="">
                  <p:embed/>
                  <p:pic>
                    <p:nvPicPr>
                      <p:cNvPr id="7" name="Объект 3" hidden="1">
                        <a:extLst>
                          <a:ext uri="{FF2B5EF4-FFF2-40B4-BE49-F238E27FC236}">
                            <a16:creationId xmlns:a16="http://schemas.microsoft.com/office/drawing/2014/main" id="{CBBDFB7F-A51E-4EF9-AE9F-05A9B42C6E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90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4" hidden="1">
            <a:extLst>
              <a:ext uri="{FF2B5EF4-FFF2-40B4-BE49-F238E27FC236}">
                <a16:creationId xmlns:a16="http://schemas.microsoft.com/office/drawing/2014/main" id="{7003D004-0BCB-4616-BA99-72E1E021502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</p:nvPr>
        </p:nvGraphicFramePr>
        <p:xfrm>
          <a:off x="1590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796" name="think-cell Slide" r:id="rId12" imgW="360" imgH="360" progId="">
                  <p:embed/>
                </p:oleObj>
              </mc:Choice>
              <mc:Fallback>
                <p:oleObj name="think-cell Slide" r:id="rId12" imgW="360" imgH="360" progId="">
                  <p:embed/>
                  <p:pic>
                    <p:nvPicPr>
                      <p:cNvPr id="8" name="Объект 4" hidden="1">
                        <a:extLst>
                          <a:ext uri="{FF2B5EF4-FFF2-40B4-BE49-F238E27FC236}">
                            <a16:creationId xmlns:a16="http://schemas.microsoft.com/office/drawing/2014/main" id="{7003D004-0BCB-4616-BA99-72E1E02150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90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5" hidden="1">
            <a:extLst>
              <a:ext uri="{FF2B5EF4-FFF2-40B4-BE49-F238E27FC236}">
                <a16:creationId xmlns:a16="http://schemas.microsoft.com/office/drawing/2014/main" id="{E3E61A9C-AEDA-4C1D-892E-F7E8133D8805}"/>
              </a:ext>
            </a:extLst>
          </p:cNvPr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1590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797" name="think-cell Slide" r:id="rId13" imgW="360" imgH="360" progId="">
                  <p:embed/>
                </p:oleObj>
              </mc:Choice>
              <mc:Fallback>
                <p:oleObj name="think-cell Slide" r:id="rId13" imgW="360" imgH="360" progId="">
                  <p:embed/>
                  <p:pic>
                    <p:nvPicPr>
                      <p:cNvPr id="9" name="Объект 5" hidden="1">
                        <a:extLst>
                          <a:ext uri="{FF2B5EF4-FFF2-40B4-BE49-F238E27FC236}">
                            <a16:creationId xmlns:a16="http://schemas.microsoft.com/office/drawing/2014/main" id="{E3E61A9C-AEDA-4C1D-892E-F7E8133D88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90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1C31D0-90DF-45EB-BAD1-D2D43A8AB7F5}"/>
              </a:ext>
            </a:extLst>
          </p:cNvPr>
          <p:cNvSpPr/>
          <p:nvPr userDrawn="1"/>
        </p:nvSpPr>
        <p:spPr>
          <a:xfrm>
            <a:off x="1" y="6711951"/>
            <a:ext cx="12192000" cy="184151"/>
          </a:xfrm>
          <a:prstGeom prst="rect">
            <a:avLst/>
          </a:prstGeom>
          <a:solidFill>
            <a:srgbClr val="067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61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24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85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47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08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970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132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293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  <a:defRPr/>
            </a:pPr>
            <a:endParaRPr lang="ru-RU" sz="1800" dirty="0">
              <a:solidFill>
                <a:srgbClr val="FFFFFF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69B36C9-2842-4AA7-8DBC-1E0219EA8774}"/>
              </a:ext>
            </a:extLst>
          </p:cNvPr>
          <p:cNvSpPr/>
          <p:nvPr userDrawn="1"/>
        </p:nvSpPr>
        <p:spPr>
          <a:xfrm>
            <a:off x="11766552" y="6723066"/>
            <a:ext cx="215900" cy="160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798">
              <a:buFont typeface="Arial" panose="020B0604020202020204" pitchFamily="34" charset="0"/>
              <a:buNone/>
              <a:defRPr/>
            </a:pPr>
            <a:fld id="{420F1E9B-5C6A-4A5B-A3C8-AE4C7583EA9C}" type="slidenum">
              <a:rPr lang="ru-RU" altLang="ru-RU" sz="1000" b="1" smtClean="0">
                <a:solidFill>
                  <a:srgbClr val="FFFFFF"/>
                </a:solidFill>
              </a:rPr>
              <a:pPr defTabSz="685798">
                <a:buFont typeface="Arial" panose="020B0604020202020204" pitchFamily="34" charset="0"/>
                <a:buNone/>
                <a:defRPr/>
              </a:pPr>
              <a:t>‹#›</a:t>
            </a:fld>
            <a:endParaRPr lang="ru-RU" altLang="ru-RU" sz="1000" b="1" dirty="0">
              <a:solidFill>
                <a:srgbClr val="FFFFFF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88A7D7A-B678-440E-A266-41515BCF6910}"/>
              </a:ext>
            </a:extLst>
          </p:cNvPr>
          <p:cNvSpPr/>
          <p:nvPr userDrawn="1"/>
        </p:nvSpPr>
        <p:spPr>
          <a:xfrm>
            <a:off x="1" y="2"/>
            <a:ext cx="12192000" cy="681039"/>
          </a:xfrm>
          <a:prstGeom prst="rect">
            <a:avLst/>
          </a:prstGeom>
          <a:solidFill>
            <a:srgbClr val="067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61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24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85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47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08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970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132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293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  <a:defRPr/>
            </a:pPr>
            <a:endParaRPr lang="ru-RU" sz="1800" dirty="0">
              <a:solidFill>
                <a:srgbClr val="FFFFFF"/>
              </a:solidFill>
            </a:endParaRPr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368300" y="240835"/>
            <a:ext cx="10515600" cy="276999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0"/>
          </p:nvPr>
        </p:nvSpPr>
        <p:spPr>
          <a:xfrm>
            <a:off x="419100" y="1079501"/>
            <a:ext cx="10541000" cy="528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  <a:lvl2pPr marL="457187" indent="0">
              <a:buNone/>
              <a:defRPr/>
            </a:lvl2pPr>
            <a:lvl3pPr marL="914373" indent="0">
              <a:buNone/>
              <a:defRPr/>
            </a:lvl3pPr>
            <a:lvl4pPr marL="1371561" indent="0">
              <a:buNone/>
              <a:defRPr/>
            </a:lvl4pPr>
            <a:lvl5pPr marL="0" indent="0">
              <a:buNone/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7416909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926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94757E7-5BB8-4E38-8961-C284EDD4B1E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41" b="0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>
          <a:xfrm>
            <a:off x="273214" y="382923"/>
            <a:ext cx="11645573" cy="314028"/>
          </a:xfrm>
        </p:spPr>
        <p:txBody>
          <a:bodyPr/>
          <a:lstStyle>
            <a:lvl1pPr>
              <a:defRPr sz="204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ru-RU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862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571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95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BackGroundTitleSlide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"/>
            <a:ext cx="932986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itle"/>
          <p:cNvSpPr>
            <a:spLocks noGrp="1" noChangeArrowheads="1"/>
          </p:cNvSpPr>
          <p:nvPr>
            <p:ph type="ctrTitle"/>
          </p:nvPr>
        </p:nvSpPr>
        <p:spPr bwMode="auto">
          <a:xfrm>
            <a:off x="6043572" y="3428586"/>
            <a:ext cx="5756424" cy="18385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57" b="0" baseline="0">
                <a:solidFill>
                  <a:schemeClr val="accent6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title style</a:t>
            </a:r>
            <a:endParaRPr lang="ru-RU" noProof="0" dirty="0"/>
          </a:p>
        </p:txBody>
      </p:sp>
      <p:grpSp>
        <p:nvGrpSpPr>
          <p:cNvPr id="32" name="TitleLogoRus"/>
          <p:cNvGrpSpPr>
            <a:grpSpLocks noChangeAspect="1"/>
          </p:cNvGrpSpPr>
          <p:nvPr/>
        </p:nvGrpSpPr>
        <p:grpSpPr bwMode="ltGray">
          <a:xfrm>
            <a:off x="10822592" y="5979762"/>
            <a:ext cx="977404" cy="461825"/>
            <a:chOff x="264" y="1159"/>
            <a:chExt cx="3492" cy="1650"/>
          </a:xfrm>
          <a:solidFill>
            <a:schemeClr val="accent3"/>
          </a:solidFill>
        </p:grpSpPr>
        <p:sp>
          <p:nvSpPr>
            <p:cNvPr id="33" name="Freeform 6"/>
            <p:cNvSpPr>
              <a:spLocks noEditPoints="1"/>
            </p:cNvSpPr>
            <p:nvPr/>
          </p:nvSpPr>
          <p:spPr bwMode="ltGray">
            <a:xfrm>
              <a:off x="2996" y="1657"/>
              <a:ext cx="258" cy="576"/>
            </a:xfrm>
            <a:custGeom>
              <a:avLst/>
              <a:gdLst>
                <a:gd name="T0" fmla="*/ 128 w 258"/>
                <a:gd name="T1" fmla="*/ 504 h 576"/>
                <a:gd name="T2" fmla="*/ 112 w 258"/>
                <a:gd name="T3" fmla="*/ 498 h 576"/>
                <a:gd name="T4" fmla="*/ 104 w 258"/>
                <a:gd name="T5" fmla="*/ 482 h 576"/>
                <a:gd name="T6" fmla="*/ 104 w 258"/>
                <a:gd name="T7" fmla="*/ 94 h 576"/>
                <a:gd name="T8" fmla="*/ 104 w 258"/>
                <a:gd name="T9" fmla="*/ 92 h 576"/>
                <a:gd name="T10" fmla="*/ 106 w 258"/>
                <a:gd name="T11" fmla="*/ 84 h 576"/>
                <a:gd name="T12" fmla="*/ 120 w 258"/>
                <a:gd name="T13" fmla="*/ 72 h 576"/>
                <a:gd name="T14" fmla="*/ 128 w 258"/>
                <a:gd name="T15" fmla="*/ 72 h 576"/>
                <a:gd name="T16" fmla="*/ 146 w 258"/>
                <a:gd name="T17" fmla="*/ 78 h 576"/>
                <a:gd name="T18" fmla="*/ 154 w 258"/>
                <a:gd name="T19" fmla="*/ 92 h 576"/>
                <a:gd name="T20" fmla="*/ 154 w 258"/>
                <a:gd name="T21" fmla="*/ 94 h 576"/>
                <a:gd name="T22" fmla="*/ 154 w 258"/>
                <a:gd name="T23" fmla="*/ 482 h 576"/>
                <a:gd name="T24" fmla="*/ 152 w 258"/>
                <a:gd name="T25" fmla="*/ 490 h 576"/>
                <a:gd name="T26" fmla="*/ 138 w 258"/>
                <a:gd name="T27" fmla="*/ 502 h 576"/>
                <a:gd name="T28" fmla="*/ 176 w 258"/>
                <a:gd name="T29" fmla="*/ 0 h 576"/>
                <a:gd name="T30" fmla="*/ 82 w 258"/>
                <a:gd name="T31" fmla="*/ 0 h 576"/>
                <a:gd name="T32" fmla="*/ 56 w 258"/>
                <a:gd name="T33" fmla="*/ 2 h 576"/>
                <a:gd name="T34" fmla="*/ 36 w 258"/>
                <a:gd name="T35" fmla="*/ 10 h 576"/>
                <a:gd name="T36" fmla="*/ 22 w 258"/>
                <a:gd name="T37" fmla="*/ 22 h 576"/>
                <a:gd name="T38" fmla="*/ 12 w 258"/>
                <a:gd name="T39" fmla="*/ 36 h 576"/>
                <a:gd name="T40" fmla="*/ 2 w 258"/>
                <a:gd name="T41" fmla="*/ 70 h 576"/>
                <a:gd name="T42" fmla="*/ 0 w 258"/>
                <a:gd name="T43" fmla="*/ 102 h 576"/>
                <a:gd name="T44" fmla="*/ 0 w 258"/>
                <a:gd name="T45" fmla="*/ 472 h 576"/>
                <a:gd name="T46" fmla="*/ 2 w 258"/>
                <a:gd name="T47" fmla="*/ 506 h 576"/>
                <a:gd name="T48" fmla="*/ 12 w 258"/>
                <a:gd name="T49" fmla="*/ 540 h 576"/>
                <a:gd name="T50" fmla="*/ 22 w 258"/>
                <a:gd name="T51" fmla="*/ 554 h 576"/>
                <a:gd name="T52" fmla="*/ 36 w 258"/>
                <a:gd name="T53" fmla="*/ 566 h 576"/>
                <a:gd name="T54" fmla="*/ 56 w 258"/>
                <a:gd name="T55" fmla="*/ 572 h 576"/>
                <a:gd name="T56" fmla="*/ 82 w 258"/>
                <a:gd name="T57" fmla="*/ 576 h 576"/>
                <a:gd name="T58" fmla="*/ 176 w 258"/>
                <a:gd name="T59" fmla="*/ 576 h 576"/>
                <a:gd name="T60" fmla="*/ 202 w 258"/>
                <a:gd name="T61" fmla="*/ 572 h 576"/>
                <a:gd name="T62" fmla="*/ 222 w 258"/>
                <a:gd name="T63" fmla="*/ 566 h 576"/>
                <a:gd name="T64" fmla="*/ 236 w 258"/>
                <a:gd name="T65" fmla="*/ 554 h 576"/>
                <a:gd name="T66" fmla="*/ 246 w 258"/>
                <a:gd name="T67" fmla="*/ 540 h 576"/>
                <a:gd name="T68" fmla="*/ 256 w 258"/>
                <a:gd name="T69" fmla="*/ 506 h 576"/>
                <a:gd name="T70" fmla="*/ 258 w 258"/>
                <a:gd name="T71" fmla="*/ 472 h 576"/>
                <a:gd name="T72" fmla="*/ 258 w 258"/>
                <a:gd name="T73" fmla="*/ 102 h 576"/>
                <a:gd name="T74" fmla="*/ 256 w 258"/>
                <a:gd name="T75" fmla="*/ 70 h 576"/>
                <a:gd name="T76" fmla="*/ 246 w 258"/>
                <a:gd name="T77" fmla="*/ 36 h 576"/>
                <a:gd name="T78" fmla="*/ 236 w 258"/>
                <a:gd name="T79" fmla="*/ 22 h 576"/>
                <a:gd name="T80" fmla="*/ 222 w 258"/>
                <a:gd name="T81" fmla="*/ 10 h 576"/>
                <a:gd name="T82" fmla="*/ 202 w 258"/>
                <a:gd name="T83" fmla="*/ 2 h 576"/>
                <a:gd name="T84" fmla="*/ 176 w 258"/>
                <a:gd name="T85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8" h="576">
                  <a:moveTo>
                    <a:pt x="128" y="504"/>
                  </a:moveTo>
                  <a:lnTo>
                    <a:pt x="128" y="504"/>
                  </a:lnTo>
                  <a:lnTo>
                    <a:pt x="120" y="502"/>
                  </a:lnTo>
                  <a:lnTo>
                    <a:pt x="112" y="498"/>
                  </a:lnTo>
                  <a:lnTo>
                    <a:pt x="106" y="490"/>
                  </a:lnTo>
                  <a:lnTo>
                    <a:pt x="104" y="482"/>
                  </a:lnTo>
                  <a:lnTo>
                    <a:pt x="104" y="482"/>
                  </a:lnTo>
                  <a:lnTo>
                    <a:pt x="104" y="94"/>
                  </a:lnTo>
                  <a:lnTo>
                    <a:pt x="104" y="94"/>
                  </a:lnTo>
                  <a:lnTo>
                    <a:pt x="104" y="92"/>
                  </a:lnTo>
                  <a:lnTo>
                    <a:pt x="104" y="92"/>
                  </a:lnTo>
                  <a:lnTo>
                    <a:pt x="106" y="84"/>
                  </a:lnTo>
                  <a:lnTo>
                    <a:pt x="112" y="78"/>
                  </a:lnTo>
                  <a:lnTo>
                    <a:pt x="120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38" y="72"/>
                  </a:lnTo>
                  <a:lnTo>
                    <a:pt x="146" y="78"/>
                  </a:lnTo>
                  <a:lnTo>
                    <a:pt x="150" y="84"/>
                  </a:lnTo>
                  <a:lnTo>
                    <a:pt x="154" y="92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4" y="480"/>
                  </a:lnTo>
                  <a:lnTo>
                    <a:pt x="154" y="482"/>
                  </a:lnTo>
                  <a:lnTo>
                    <a:pt x="154" y="482"/>
                  </a:lnTo>
                  <a:lnTo>
                    <a:pt x="152" y="490"/>
                  </a:lnTo>
                  <a:lnTo>
                    <a:pt x="146" y="498"/>
                  </a:lnTo>
                  <a:lnTo>
                    <a:pt x="138" y="502"/>
                  </a:lnTo>
                  <a:lnTo>
                    <a:pt x="128" y="504"/>
                  </a:lnTo>
                  <a:close/>
                  <a:moveTo>
                    <a:pt x="176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68" y="0"/>
                  </a:lnTo>
                  <a:lnTo>
                    <a:pt x="56" y="2"/>
                  </a:lnTo>
                  <a:lnTo>
                    <a:pt x="46" y="6"/>
                  </a:lnTo>
                  <a:lnTo>
                    <a:pt x="36" y="10"/>
                  </a:lnTo>
                  <a:lnTo>
                    <a:pt x="28" y="16"/>
                  </a:lnTo>
                  <a:lnTo>
                    <a:pt x="22" y="22"/>
                  </a:lnTo>
                  <a:lnTo>
                    <a:pt x="16" y="28"/>
                  </a:lnTo>
                  <a:lnTo>
                    <a:pt x="12" y="36"/>
                  </a:lnTo>
                  <a:lnTo>
                    <a:pt x="6" y="52"/>
                  </a:lnTo>
                  <a:lnTo>
                    <a:pt x="2" y="70"/>
                  </a:lnTo>
                  <a:lnTo>
                    <a:pt x="0" y="86"/>
                  </a:lnTo>
                  <a:lnTo>
                    <a:pt x="0" y="102"/>
                  </a:lnTo>
                  <a:lnTo>
                    <a:pt x="0" y="472"/>
                  </a:lnTo>
                  <a:lnTo>
                    <a:pt x="0" y="472"/>
                  </a:lnTo>
                  <a:lnTo>
                    <a:pt x="0" y="488"/>
                  </a:lnTo>
                  <a:lnTo>
                    <a:pt x="2" y="506"/>
                  </a:lnTo>
                  <a:lnTo>
                    <a:pt x="6" y="524"/>
                  </a:lnTo>
                  <a:lnTo>
                    <a:pt x="12" y="540"/>
                  </a:lnTo>
                  <a:lnTo>
                    <a:pt x="16" y="546"/>
                  </a:lnTo>
                  <a:lnTo>
                    <a:pt x="22" y="554"/>
                  </a:lnTo>
                  <a:lnTo>
                    <a:pt x="28" y="560"/>
                  </a:lnTo>
                  <a:lnTo>
                    <a:pt x="36" y="566"/>
                  </a:lnTo>
                  <a:lnTo>
                    <a:pt x="46" y="570"/>
                  </a:lnTo>
                  <a:lnTo>
                    <a:pt x="56" y="572"/>
                  </a:lnTo>
                  <a:lnTo>
                    <a:pt x="68" y="574"/>
                  </a:lnTo>
                  <a:lnTo>
                    <a:pt x="82" y="576"/>
                  </a:lnTo>
                  <a:lnTo>
                    <a:pt x="176" y="576"/>
                  </a:lnTo>
                  <a:lnTo>
                    <a:pt x="176" y="576"/>
                  </a:lnTo>
                  <a:lnTo>
                    <a:pt x="188" y="574"/>
                  </a:lnTo>
                  <a:lnTo>
                    <a:pt x="202" y="572"/>
                  </a:lnTo>
                  <a:lnTo>
                    <a:pt x="212" y="570"/>
                  </a:lnTo>
                  <a:lnTo>
                    <a:pt x="222" y="566"/>
                  </a:lnTo>
                  <a:lnTo>
                    <a:pt x="228" y="560"/>
                  </a:lnTo>
                  <a:lnTo>
                    <a:pt x="236" y="554"/>
                  </a:lnTo>
                  <a:lnTo>
                    <a:pt x="242" y="546"/>
                  </a:lnTo>
                  <a:lnTo>
                    <a:pt x="246" y="540"/>
                  </a:lnTo>
                  <a:lnTo>
                    <a:pt x="252" y="524"/>
                  </a:lnTo>
                  <a:lnTo>
                    <a:pt x="256" y="506"/>
                  </a:lnTo>
                  <a:lnTo>
                    <a:pt x="258" y="488"/>
                  </a:lnTo>
                  <a:lnTo>
                    <a:pt x="258" y="472"/>
                  </a:lnTo>
                  <a:lnTo>
                    <a:pt x="258" y="102"/>
                  </a:lnTo>
                  <a:lnTo>
                    <a:pt x="258" y="102"/>
                  </a:lnTo>
                  <a:lnTo>
                    <a:pt x="258" y="86"/>
                  </a:lnTo>
                  <a:lnTo>
                    <a:pt x="256" y="70"/>
                  </a:lnTo>
                  <a:lnTo>
                    <a:pt x="252" y="52"/>
                  </a:lnTo>
                  <a:lnTo>
                    <a:pt x="246" y="36"/>
                  </a:lnTo>
                  <a:lnTo>
                    <a:pt x="242" y="28"/>
                  </a:lnTo>
                  <a:lnTo>
                    <a:pt x="236" y="22"/>
                  </a:lnTo>
                  <a:lnTo>
                    <a:pt x="228" y="16"/>
                  </a:lnTo>
                  <a:lnTo>
                    <a:pt x="222" y="10"/>
                  </a:lnTo>
                  <a:lnTo>
                    <a:pt x="212" y="6"/>
                  </a:lnTo>
                  <a:lnTo>
                    <a:pt x="202" y="2"/>
                  </a:lnTo>
                  <a:lnTo>
                    <a:pt x="188" y="0"/>
                  </a:lnTo>
                  <a:lnTo>
                    <a:pt x="1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ltGray">
            <a:xfrm>
              <a:off x="1428" y="1657"/>
              <a:ext cx="214" cy="576"/>
            </a:xfrm>
            <a:custGeom>
              <a:avLst/>
              <a:gdLst>
                <a:gd name="T0" fmla="*/ 0 w 214"/>
                <a:gd name="T1" fmla="*/ 0 h 576"/>
                <a:gd name="T2" fmla="*/ 214 w 214"/>
                <a:gd name="T3" fmla="*/ 0 h 576"/>
                <a:gd name="T4" fmla="*/ 214 w 214"/>
                <a:gd name="T5" fmla="*/ 72 h 576"/>
                <a:gd name="T6" fmla="*/ 112 w 214"/>
                <a:gd name="T7" fmla="*/ 72 h 576"/>
                <a:gd name="T8" fmla="*/ 112 w 214"/>
                <a:gd name="T9" fmla="*/ 576 h 576"/>
                <a:gd name="T10" fmla="*/ 0 w 214"/>
                <a:gd name="T11" fmla="*/ 576 h 576"/>
                <a:gd name="T12" fmla="*/ 0 w 214"/>
                <a:gd name="T13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576">
                  <a:moveTo>
                    <a:pt x="0" y="0"/>
                  </a:moveTo>
                  <a:lnTo>
                    <a:pt x="214" y="0"/>
                  </a:lnTo>
                  <a:lnTo>
                    <a:pt x="214" y="72"/>
                  </a:lnTo>
                  <a:lnTo>
                    <a:pt x="112" y="72"/>
                  </a:lnTo>
                  <a:lnTo>
                    <a:pt x="112" y="576"/>
                  </a:lnTo>
                  <a:lnTo>
                    <a:pt x="0" y="57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ltGray">
            <a:xfrm>
              <a:off x="1658" y="1657"/>
              <a:ext cx="292" cy="576"/>
            </a:xfrm>
            <a:custGeom>
              <a:avLst/>
              <a:gdLst>
                <a:gd name="T0" fmla="*/ 0 w 292"/>
                <a:gd name="T1" fmla="*/ 576 h 576"/>
                <a:gd name="T2" fmla="*/ 110 w 292"/>
                <a:gd name="T3" fmla="*/ 576 h 576"/>
                <a:gd name="T4" fmla="*/ 120 w 292"/>
                <a:gd name="T5" fmla="*/ 422 h 576"/>
                <a:gd name="T6" fmla="*/ 172 w 292"/>
                <a:gd name="T7" fmla="*/ 422 h 576"/>
                <a:gd name="T8" fmla="*/ 182 w 292"/>
                <a:gd name="T9" fmla="*/ 576 h 576"/>
                <a:gd name="T10" fmla="*/ 292 w 292"/>
                <a:gd name="T11" fmla="*/ 576 h 576"/>
                <a:gd name="T12" fmla="*/ 234 w 292"/>
                <a:gd name="T13" fmla="*/ 0 h 576"/>
                <a:gd name="T14" fmla="*/ 58 w 292"/>
                <a:gd name="T15" fmla="*/ 0 h 576"/>
                <a:gd name="T16" fmla="*/ 0 w 292"/>
                <a:gd name="T17" fmla="*/ 576 h 576"/>
                <a:gd name="T18" fmla="*/ 124 w 292"/>
                <a:gd name="T19" fmla="*/ 360 h 576"/>
                <a:gd name="T20" fmla="*/ 144 w 292"/>
                <a:gd name="T21" fmla="*/ 72 h 576"/>
                <a:gd name="T22" fmla="*/ 150 w 292"/>
                <a:gd name="T23" fmla="*/ 72 h 576"/>
                <a:gd name="T24" fmla="*/ 168 w 292"/>
                <a:gd name="T25" fmla="*/ 360 h 576"/>
                <a:gd name="T26" fmla="*/ 124 w 292"/>
                <a:gd name="T27" fmla="*/ 36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2" h="576">
                  <a:moveTo>
                    <a:pt x="0" y="576"/>
                  </a:moveTo>
                  <a:lnTo>
                    <a:pt x="110" y="576"/>
                  </a:lnTo>
                  <a:lnTo>
                    <a:pt x="120" y="422"/>
                  </a:lnTo>
                  <a:lnTo>
                    <a:pt x="172" y="422"/>
                  </a:lnTo>
                  <a:lnTo>
                    <a:pt x="182" y="576"/>
                  </a:lnTo>
                  <a:lnTo>
                    <a:pt x="292" y="576"/>
                  </a:lnTo>
                  <a:lnTo>
                    <a:pt x="234" y="0"/>
                  </a:lnTo>
                  <a:lnTo>
                    <a:pt x="58" y="0"/>
                  </a:lnTo>
                  <a:lnTo>
                    <a:pt x="0" y="576"/>
                  </a:lnTo>
                  <a:close/>
                  <a:moveTo>
                    <a:pt x="124" y="360"/>
                  </a:moveTo>
                  <a:lnTo>
                    <a:pt x="144" y="72"/>
                  </a:lnTo>
                  <a:lnTo>
                    <a:pt x="150" y="72"/>
                  </a:lnTo>
                  <a:lnTo>
                    <a:pt x="168" y="360"/>
                  </a:lnTo>
                  <a:lnTo>
                    <a:pt x="124" y="3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ltGray">
            <a:xfrm>
              <a:off x="1998" y="1657"/>
              <a:ext cx="260" cy="576"/>
            </a:xfrm>
            <a:custGeom>
              <a:avLst/>
              <a:gdLst>
                <a:gd name="T0" fmla="*/ 112 w 260"/>
                <a:gd name="T1" fmla="*/ 482 h 576"/>
                <a:gd name="T2" fmla="*/ 114 w 260"/>
                <a:gd name="T3" fmla="*/ 492 h 576"/>
                <a:gd name="T4" fmla="*/ 124 w 260"/>
                <a:gd name="T5" fmla="*/ 500 h 576"/>
                <a:gd name="T6" fmla="*/ 130 w 260"/>
                <a:gd name="T7" fmla="*/ 502 h 576"/>
                <a:gd name="T8" fmla="*/ 142 w 260"/>
                <a:gd name="T9" fmla="*/ 496 h 576"/>
                <a:gd name="T10" fmla="*/ 148 w 260"/>
                <a:gd name="T11" fmla="*/ 482 h 576"/>
                <a:gd name="T12" fmla="*/ 148 w 260"/>
                <a:gd name="T13" fmla="*/ 348 h 576"/>
                <a:gd name="T14" fmla="*/ 144 w 260"/>
                <a:gd name="T15" fmla="*/ 328 h 576"/>
                <a:gd name="T16" fmla="*/ 136 w 260"/>
                <a:gd name="T17" fmla="*/ 318 h 576"/>
                <a:gd name="T18" fmla="*/ 116 w 260"/>
                <a:gd name="T19" fmla="*/ 312 h 576"/>
                <a:gd name="T20" fmla="*/ 58 w 260"/>
                <a:gd name="T21" fmla="*/ 310 h 576"/>
                <a:gd name="T22" fmla="*/ 104 w 260"/>
                <a:gd name="T23" fmla="*/ 248 h 576"/>
                <a:gd name="T24" fmla="*/ 124 w 260"/>
                <a:gd name="T25" fmla="*/ 246 h 576"/>
                <a:gd name="T26" fmla="*/ 138 w 260"/>
                <a:gd name="T27" fmla="*/ 240 h 576"/>
                <a:gd name="T28" fmla="*/ 146 w 260"/>
                <a:gd name="T29" fmla="*/ 226 h 576"/>
                <a:gd name="T30" fmla="*/ 148 w 260"/>
                <a:gd name="T31" fmla="*/ 204 h 576"/>
                <a:gd name="T32" fmla="*/ 148 w 260"/>
                <a:gd name="T33" fmla="*/ 90 h 576"/>
                <a:gd name="T34" fmla="*/ 142 w 260"/>
                <a:gd name="T35" fmla="*/ 78 h 576"/>
                <a:gd name="T36" fmla="*/ 130 w 260"/>
                <a:gd name="T37" fmla="*/ 72 h 576"/>
                <a:gd name="T38" fmla="*/ 124 w 260"/>
                <a:gd name="T39" fmla="*/ 72 h 576"/>
                <a:gd name="T40" fmla="*/ 114 w 260"/>
                <a:gd name="T41" fmla="*/ 82 h 576"/>
                <a:gd name="T42" fmla="*/ 112 w 260"/>
                <a:gd name="T43" fmla="*/ 184 h 576"/>
                <a:gd name="T44" fmla="*/ 0 w 260"/>
                <a:gd name="T45" fmla="*/ 102 h 576"/>
                <a:gd name="T46" fmla="*/ 0 w 260"/>
                <a:gd name="T47" fmla="*/ 86 h 576"/>
                <a:gd name="T48" fmla="*/ 6 w 260"/>
                <a:gd name="T49" fmla="*/ 52 h 576"/>
                <a:gd name="T50" fmla="*/ 18 w 260"/>
                <a:gd name="T51" fmla="*/ 28 h 576"/>
                <a:gd name="T52" fmla="*/ 30 w 260"/>
                <a:gd name="T53" fmla="*/ 16 h 576"/>
                <a:gd name="T54" fmla="*/ 46 w 260"/>
                <a:gd name="T55" fmla="*/ 6 h 576"/>
                <a:gd name="T56" fmla="*/ 70 w 260"/>
                <a:gd name="T57" fmla="*/ 0 h 576"/>
                <a:gd name="T58" fmla="*/ 176 w 260"/>
                <a:gd name="T59" fmla="*/ 0 h 576"/>
                <a:gd name="T60" fmla="*/ 190 w 260"/>
                <a:gd name="T61" fmla="*/ 0 h 576"/>
                <a:gd name="T62" fmla="*/ 214 w 260"/>
                <a:gd name="T63" fmla="*/ 6 h 576"/>
                <a:gd name="T64" fmla="*/ 230 w 260"/>
                <a:gd name="T65" fmla="*/ 16 h 576"/>
                <a:gd name="T66" fmla="*/ 242 w 260"/>
                <a:gd name="T67" fmla="*/ 28 h 576"/>
                <a:gd name="T68" fmla="*/ 254 w 260"/>
                <a:gd name="T69" fmla="*/ 52 h 576"/>
                <a:gd name="T70" fmla="*/ 260 w 260"/>
                <a:gd name="T71" fmla="*/ 86 h 576"/>
                <a:gd name="T72" fmla="*/ 260 w 260"/>
                <a:gd name="T73" fmla="*/ 194 h 576"/>
                <a:gd name="T74" fmla="*/ 258 w 260"/>
                <a:gd name="T75" fmla="*/ 216 h 576"/>
                <a:gd name="T76" fmla="*/ 244 w 260"/>
                <a:gd name="T77" fmla="*/ 248 h 576"/>
                <a:gd name="T78" fmla="*/ 222 w 260"/>
                <a:gd name="T79" fmla="*/ 266 h 576"/>
                <a:gd name="T80" fmla="*/ 196 w 260"/>
                <a:gd name="T81" fmla="*/ 272 h 576"/>
                <a:gd name="T82" fmla="*/ 184 w 260"/>
                <a:gd name="T83" fmla="*/ 278 h 576"/>
                <a:gd name="T84" fmla="*/ 196 w 260"/>
                <a:gd name="T85" fmla="*/ 280 h 576"/>
                <a:gd name="T86" fmla="*/ 218 w 260"/>
                <a:gd name="T87" fmla="*/ 284 h 576"/>
                <a:gd name="T88" fmla="*/ 234 w 260"/>
                <a:gd name="T89" fmla="*/ 292 h 576"/>
                <a:gd name="T90" fmla="*/ 250 w 260"/>
                <a:gd name="T91" fmla="*/ 310 h 576"/>
                <a:gd name="T92" fmla="*/ 258 w 260"/>
                <a:gd name="T93" fmla="*/ 336 h 576"/>
                <a:gd name="T94" fmla="*/ 260 w 260"/>
                <a:gd name="T95" fmla="*/ 472 h 576"/>
                <a:gd name="T96" fmla="*/ 260 w 260"/>
                <a:gd name="T97" fmla="*/ 488 h 576"/>
                <a:gd name="T98" fmla="*/ 254 w 260"/>
                <a:gd name="T99" fmla="*/ 522 h 576"/>
                <a:gd name="T100" fmla="*/ 242 w 260"/>
                <a:gd name="T101" fmla="*/ 546 h 576"/>
                <a:gd name="T102" fmla="*/ 230 w 260"/>
                <a:gd name="T103" fmla="*/ 560 h 576"/>
                <a:gd name="T104" fmla="*/ 214 w 260"/>
                <a:gd name="T105" fmla="*/ 570 h 576"/>
                <a:gd name="T106" fmla="*/ 190 w 260"/>
                <a:gd name="T107" fmla="*/ 574 h 576"/>
                <a:gd name="T108" fmla="*/ 84 w 260"/>
                <a:gd name="T109" fmla="*/ 576 h 576"/>
                <a:gd name="T110" fmla="*/ 70 w 260"/>
                <a:gd name="T111" fmla="*/ 574 h 576"/>
                <a:gd name="T112" fmla="*/ 46 w 260"/>
                <a:gd name="T113" fmla="*/ 570 h 576"/>
                <a:gd name="T114" fmla="*/ 30 w 260"/>
                <a:gd name="T115" fmla="*/ 560 h 576"/>
                <a:gd name="T116" fmla="*/ 18 w 260"/>
                <a:gd name="T117" fmla="*/ 546 h 576"/>
                <a:gd name="T118" fmla="*/ 6 w 260"/>
                <a:gd name="T119" fmla="*/ 522 h 576"/>
                <a:gd name="T120" fmla="*/ 0 w 260"/>
                <a:gd name="T121" fmla="*/ 488 h 576"/>
                <a:gd name="T122" fmla="*/ 0 w 260"/>
                <a:gd name="T123" fmla="*/ 37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" h="576">
                  <a:moveTo>
                    <a:pt x="112" y="374"/>
                  </a:moveTo>
                  <a:lnTo>
                    <a:pt x="112" y="482"/>
                  </a:lnTo>
                  <a:lnTo>
                    <a:pt x="112" y="482"/>
                  </a:lnTo>
                  <a:lnTo>
                    <a:pt x="114" y="492"/>
                  </a:lnTo>
                  <a:lnTo>
                    <a:pt x="118" y="498"/>
                  </a:lnTo>
                  <a:lnTo>
                    <a:pt x="124" y="500"/>
                  </a:lnTo>
                  <a:lnTo>
                    <a:pt x="130" y="502"/>
                  </a:lnTo>
                  <a:lnTo>
                    <a:pt x="130" y="502"/>
                  </a:lnTo>
                  <a:lnTo>
                    <a:pt x="138" y="500"/>
                  </a:lnTo>
                  <a:lnTo>
                    <a:pt x="142" y="496"/>
                  </a:lnTo>
                  <a:lnTo>
                    <a:pt x="146" y="490"/>
                  </a:lnTo>
                  <a:lnTo>
                    <a:pt x="148" y="482"/>
                  </a:lnTo>
                  <a:lnTo>
                    <a:pt x="148" y="348"/>
                  </a:lnTo>
                  <a:lnTo>
                    <a:pt x="148" y="348"/>
                  </a:lnTo>
                  <a:lnTo>
                    <a:pt x="146" y="336"/>
                  </a:lnTo>
                  <a:lnTo>
                    <a:pt x="144" y="328"/>
                  </a:lnTo>
                  <a:lnTo>
                    <a:pt x="140" y="322"/>
                  </a:lnTo>
                  <a:lnTo>
                    <a:pt x="136" y="318"/>
                  </a:lnTo>
                  <a:lnTo>
                    <a:pt x="128" y="314"/>
                  </a:lnTo>
                  <a:lnTo>
                    <a:pt x="116" y="312"/>
                  </a:lnTo>
                  <a:lnTo>
                    <a:pt x="102" y="310"/>
                  </a:lnTo>
                  <a:lnTo>
                    <a:pt x="58" y="310"/>
                  </a:lnTo>
                  <a:lnTo>
                    <a:pt x="58" y="248"/>
                  </a:lnTo>
                  <a:lnTo>
                    <a:pt x="104" y="248"/>
                  </a:lnTo>
                  <a:lnTo>
                    <a:pt x="104" y="248"/>
                  </a:lnTo>
                  <a:lnTo>
                    <a:pt x="124" y="246"/>
                  </a:lnTo>
                  <a:lnTo>
                    <a:pt x="132" y="244"/>
                  </a:lnTo>
                  <a:lnTo>
                    <a:pt x="138" y="240"/>
                  </a:lnTo>
                  <a:lnTo>
                    <a:pt x="142" y="234"/>
                  </a:lnTo>
                  <a:lnTo>
                    <a:pt x="146" y="226"/>
                  </a:lnTo>
                  <a:lnTo>
                    <a:pt x="146" y="216"/>
                  </a:lnTo>
                  <a:lnTo>
                    <a:pt x="148" y="204"/>
                  </a:lnTo>
                  <a:lnTo>
                    <a:pt x="148" y="90"/>
                  </a:lnTo>
                  <a:lnTo>
                    <a:pt x="148" y="90"/>
                  </a:lnTo>
                  <a:lnTo>
                    <a:pt x="146" y="84"/>
                  </a:lnTo>
                  <a:lnTo>
                    <a:pt x="142" y="78"/>
                  </a:lnTo>
                  <a:lnTo>
                    <a:pt x="138" y="74"/>
                  </a:lnTo>
                  <a:lnTo>
                    <a:pt x="130" y="72"/>
                  </a:lnTo>
                  <a:lnTo>
                    <a:pt x="130" y="72"/>
                  </a:lnTo>
                  <a:lnTo>
                    <a:pt x="124" y="72"/>
                  </a:lnTo>
                  <a:lnTo>
                    <a:pt x="118" y="76"/>
                  </a:lnTo>
                  <a:lnTo>
                    <a:pt x="114" y="82"/>
                  </a:lnTo>
                  <a:lnTo>
                    <a:pt x="112" y="90"/>
                  </a:lnTo>
                  <a:lnTo>
                    <a:pt x="112" y="184"/>
                  </a:lnTo>
                  <a:lnTo>
                    <a:pt x="0" y="184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86"/>
                  </a:lnTo>
                  <a:lnTo>
                    <a:pt x="2" y="70"/>
                  </a:lnTo>
                  <a:lnTo>
                    <a:pt x="6" y="52"/>
                  </a:lnTo>
                  <a:lnTo>
                    <a:pt x="12" y="36"/>
                  </a:lnTo>
                  <a:lnTo>
                    <a:pt x="18" y="28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0"/>
                  </a:lnTo>
                  <a:lnTo>
                    <a:pt x="46" y="6"/>
                  </a:lnTo>
                  <a:lnTo>
                    <a:pt x="58" y="2"/>
                  </a:lnTo>
                  <a:lnTo>
                    <a:pt x="70" y="0"/>
                  </a:lnTo>
                  <a:lnTo>
                    <a:pt x="84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90" y="0"/>
                  </a:lnTo>
                  <a:lnTo>
                    <a:pt x="202" y="2"/>
                  </a:lnTo>
                  <a:lnTo>
                    <a:pt x="214" y="6"/>
                  </a:lnTo>
                  <a:lnTo>
                    <a:pt x="222" y="10"/>
                  </a:lnTo>
                  <a:lnTo>
                    <a:pt x="230" y="16"/>
                  </a:lnTo>
                  <a:lnTo>
                    <a:pt x="238" y="22"/>
                  </a:lnTo>
                  <a:lnTo>
                    <a:pt x="242" y="28"/>
                  </a:lnTo>
                  <a:lnTo>
                    <a:pt x="248" y="36"/>
                  </a:lnTo>
                  <a:lnTo>
                    <a:pt x="254" y="52"/>
                  </a:lnTo>
                  <a:lnTo>
                    <a:pt x="258" y="70"/>
                  </a:lnTo>
                  <a:lnTo>
                    <a:pt x="260" y="86"/>
                  </a:lnTo>
                  <a:lnTo>
                    <a:pt x="260" y="102"/>
                  </a:lnTo>
                  <a:lnTo>
                    <a:pt x="260" y="194"/>
                  </a:lnTo>
                  <a:lnTo>
                    <a:pt x="260" y="194"/>
                  </a:lnTo>
                  <a:lnTo>
                    <a:pt x="258" y="216"/>
                  </a:lnTo>
                  <a:lnTo>
                    <a:pt x="252" y="234"/>
                  </a:lnTo>
                  <a:lnTo>
                    <a:pt x="244" y="248"/>
                  </a:lnTo>
                  <a:lnTo>
                    <a:pt x="234" y="258"/>
                  </a:lnTo>
                  <a:lnTo>
                    <a:pt x="222" y="266"/>
                  </a:lnTo>
                  <a:lnTo>
                    <a:pt x="210" y="270"/>
                  </a:lnTo>
                  <a:lnTo>
                    <a:pt x="196" y="272"/>
                  </a:lnTo>
                  <a:lnTo>
                    <a:pt x="184" y="272"/>
                  </a:lnTo>
                  <a:lnTo>
                    <a:pt x="184" y="278"/>
                  </a:lnTo>
                  <a:lnTo>
                    <a:pt x="184" y="278"/>
                  </a:lnTo>
                  <a:lnTo>
                    <a:pt x="196" y="280"/>
                  </a:lnTo>
                  <a:lnTo>
                    <a:pt x="208" y="280"/>
                  </a:lnTo>
                  <a:lnTo>
                    <a:pt x="218" y="284"/>
                  </a:lnTo>
                  <a:lnTo>
                    <a:pt x="228" y="288"/>
                  </a:lnTo>
                  <a:lnTo>
                    <a:pt x="234" y="292"/>
                  </a:lnTo>
                  <a:lnTo>
                    <a:pt x="240" y="298"/>
                  </a:lnTo>
                  <a:lnTo>
                    <a:pt x="250" y="310"/>
                  </a:lnTo>
                  <a:lnTo>
                    <a:pt x="256" y="322"/>
                  </a:lnTo>
                  <a:lnTo>
                    <a:pt x="258" y="336"/>
                  </a:lnTo>
                  <a:lnTo>
                    <a:pt x="260" y="358"/>
                  </a:lnTo>
                  <a:lnTo>
                    <a:pt x="260" y="472"/>
                  </a:lnTo>
                  <a:lnTo>
                    <a:pt x="260" y="472"/>
                  </a:lnTo>
                  <a:lnTo>
                    <a:pt x="260" y="488"/>
                  </a:lnTo>
                  <a:lnTo>
                    <a:pt x="258" y="506"/>
                  </a:lnTo>
                  <a:lnTo>
                    <a:pt x="254" y="522"/>
                  </a:lnTo>
                  <a:lnTo>
                    <a:pt x="248" y="540"/>
                  </a:lnTo>
                  <a:lnTo>
                    <a:pt x="242" y="546"/>
                  </a:lnTo>
                  <a:lnTo>
                    <a:pt x="238" y="554"/>
                  </a:lnTo>
                  <a:lnTo>
                    <a:pt x="230" y="560"/>
                  </a:lnTo>
                  <a:lnTo>
                    <a:pt x="222" y="566"/>
                  </a:lnTo>
                  <a:lnTo>
                    <a:pt x="214" y="570"/>
                  </a:lnTo>
                  <a:lnTo>
                    <a:pt x="202" y="572"/>
                  </a:lnTo>
                  <a:lnTo>
                    <a:pt x="190" y="574"/>
                  </a:lnTo>
                  <a:lnTo>
                    <a:pt x="176" y="576"/>
                  </a:lnTo>
                  <a:lnTo>
                    <a:pt x="84" y="576"/>
                  </a:lnTo>
                  <a:lnTo>
                    <a:pt x="84" y="576"/>
                  </a:lnTo>
                  <a:lnTo>
                    <a:pt x="70" y="574"/>
                  </a:lnTo>
                  <a:lnTo>
                    <a:pt x="58" y="572"/>
                  </a:lnTo>
                  <a:lnTo>
                    <a:pt x="46" y="570"/>
                  </a:lnTo>
                  <a:lnTo>
                    <a:pt x="38" y="566"/>
                  </a:lnTo>
                  <a:lnTo>
                    <a:pt x="30" y="560"/>
                  </a:lnTo>
                  <a:lnTo>
                    <a:pt x="22" y="554"/>
                  </a:lnTo>
                  <a:lnTo>
                    <a:pt x="18" y="546"/>
                  </a:lnTo>
                  <a:lnTo>
                    <a:pt x="12" y="540"/>
                  </a:lnTo>
                  <a:lnTo>
                    <a:pt x="6" y="522"/>
                  </a:lnTo>
                  <a:lnTo>
                    <a:pt x="2" y="506"/>
                  </a:lnTo>
                  <a:lnTo>
                    <a:pt x="0" y="488"/>
                  </a:lnTo>
                  <a:lnTo>
                    <a:pt x="0" y="472"/>
                  </a:lnTo>
                  <a:lnTo>
                    <a:pt x="0" y="374"/>
                  </a:lnTo>
                  <a:lnTo>
                    <a:pt x="112" y="3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ltGray">
            <a:xfrm>
              <a:off x="2332" y="1657"/>
              <a:ext cx="258" cy="576"/>
            </a:xfrm>
            <a:custGeom>
              <a:avLst/>
              <a:gdLst>
                <a:gd name="T0" fmla="*/ 0 w 258"/>
                <a:gd name="T1" fmla="*/ 0 h 576"/>
                <a:gd name="T2" fmla="*/ 258 w 258"/>
                <a:gd name="T3" fmla="*/ 0 h 576"/>
                <a:gd name="T4" fmla="*/ 258 w 258"/>
                <a:gd name="T5" fmla="*/ 576 h 576"/>
                <a:gd name="T6" fmla="*/ 154 w 258"/>
                <a:gd name="T7" fmla="*/ 576 h 576"/>
                <a:gd name="T8" fmla="*/ 154 w 258"/>
                <a:gd name="T9" fmla="*/ 72 h 576"/>
                <a:gd name="T10" fmla="*/ 104 w 258"/>
                <a:gd name="T11" fmla="*/ 72 h 576"/>
                <a:gd name="T12" fmla="*/ 104 w 258"/>
                <a:gd name="T13" fmla="*/ 576 h 576"/>
                <a:gd name="T14" fmla="*/ 0 w 258"/>
                <a:gd name="T15" fmla="*/ 576 h 576"/>
                <a:gd name="T16" fmla="*/ 0 w 258"/>
                <a:gd name="T17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576">
                  <a:moveTo>
                    <a:pt x="0" y="0"/>
                  </a:moveTo>
                  <a:lnTo>
                    <a:pt x="258" y="0"/>
                  </a:lnTo>
                  <a:lnTo>
                    <a:pt x="258" y="576"/>
                  </a:lnTo>
                  <a:lnTo>
                    <a:pt x="154" y="576"/>
                  </a:lnTo>
                  <a:lnTo>
                    <a:pt x="154" y="72"/>
                  </a:lnTo>
                  <a:lnTo>
                    <a:pt x="104" y="72"/>
                  </a:lnTo>
                  <a:lnTo>
                    <a:pt x="104" y="576"/>
                  </a:lnTo>
                  <a:lnTo>
                    <a:pt x="0" y="57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ltGray">
            <a:xfrm>
              <a:off x="2670" y="1657"/>
              <a:ext cx="268" cy="576"/>
            </a:xfrm>
            <a:custGeom>
              <a:avLst/>
              <a:gdLst>
                <a:gd name="T0" fmla="*/ 0 w 268"/>
                <a:gd name="T1" fmla="*/ 576 h 576"/>
                <a:gd name="T2" fmla="*/ 112 w 268"/>
                <a:gd name="T3" fmla="*/ 576 h 576"/>
                <a:gd name="T4" fmla="*/ 112 w 268"/>
                <a:gd name="T5" fmla="*/ 380 h 576"/>
                <a:gd name="T6" fmla="*/ 176 w 268"/>
                <a:gd name="T7" fmla="*/ 380 h 576"/>
                <a:gd name="T8" fmla="*/ 176 w 268"/>
                <a:gd name="T9" fmla="*/ 380 h 576"/>
                <a:gd name="T10" fmla="*/ 190 w 268"/>
                <a:gd name="T11" fmla="*/ 380 h 576"/>
                <a:gd name="T12" fmla="*/ 202 w 268"/>
                <a:gd name="T13" fmla="*/ 378 h 576"/>
                <a:gd name="T14" fmla="*/ 214 w 268"/>
                <a:gd name="T15" fmla="*/ 374 h 576"/>
                <a:gd name="T16" fmla="*/ 224 w 268"/>
                <a:gd name="T17" fmla="*/ 370 h 576"/>
                <a:gd name="T18" fmla="*/ 232 w 268"/>
                <a:gd name="T19" fmla="*/ 364 h 576"/>
                <a:gd name="T20" fmla="*/ 240 w 268"/>
                <a:gd name="T21" fmla="*/ 358 h 576"/>
                <a:gd name="T22" fmla="*/ 252 w 268"/>
                <a:gd name="T23" fmla="*/ 344 h 576"/>
                <a:gd name="T24" fmla="*/ 260 w 268"/>
                <a:gd name="T25" fmla="*/ 328 h 576"/>
                <a:gd name="T26" fmla="*/ 264 w 268"/>
                <a:gd name="T27" fmla="*/ 310 h 576"/>
                <a:gd name="T28" fmla="*/ 266 w 268"/>
                <a:gd name="T29" fmla="*/ 294 h 576"/>
                <a:gd name="T30" fmla="*/ 268 w 268"/>
                <a:gd name="T31" fmla="*/ 278 h 576"/>
                <a:gd name="T32" fmla="*/ 268 w 268"/>
                <a:gd name="T33" fmla="*/ 102 h 576"/>
                <a:gd name="T34" fmla="*/ 268 w 268"/>
                <a:gd name="T35" fmla="*/ 102 h 576"/>
                <a:gd name="T36" fmla="*/ 266 w 268"/>
                <a:gd name="T37" fmla="*/ 86 h 576"/>
                <a:gd name="T38" fmla="*/ 264 w 268"/>
                <a:gd name="T39" fmla="*/ 70 h 576"/>
                <a:gd name="T40" fmla="*/ 260 w 268"/>
                <a:gd name="T41" fmla="*/ 52 h 576"/>
                <a:gd name="T42" fmla="*/ 252 w 268"/>
                <a:gd name="T43" fmla="*/ 36 h 576"/>
                <a:gd name="T44" fmla="*/ 240 w 268"/>
                <a:gd name="T45" fmla="*/ 22 h 576"/>
                <a:gd name="T46" fmla="*/ 232 w 268"/>
                <a:gd name="T47" fmla="*/ 16 h 576"/>
                <a:gd name="T48" fmla="*/ 224 w 268"/>
                <a:gd name="T49" fmla="*/ 10 h 576"/>
                <a:gd name="T50" fmla="*/ 214 w 268"/>
                <a:gd name="T51" fmla="*/ 6 h 576"/>
                <a:gd name="T52" fmla="*/ 202 w 268"/>
                <a:gd name="T53" fmla="*/ 2 h 576"/>
                <a:gd name="T54" fmla="*/ 190 w 268"/>
                <a:gd name="T55" fmla="*/ 0 h 576"/>
                <a:gd name="T56" fmla="*/ 176 w 268"/>
                <a:gd name="T57" fmla="*/ 0 h 576"/>
                <a:gd name="T58" fmla="*/ 0 w 268"/>
                <a:gd name="T59" fmla="*/ 0 h 576"/>
                <a:gd name="T60" fmla="*/ 0 w 268"/>
                <a:gd name="T61" fmla="*/ 576 h 576"/>
                <a:gd name="T62" fmla="*/ 112 w 268"/>
                <a:gd name="T63" fmla="*/ 316 h 576"/>
                <a:gd name="T64" fmla="*/ 112 w 268"/>
                <a:gd name="T65" fmla="*/ 72 h 576"/>
                <a:gd name="T66" fmla="*/ 142 w 268"/>
                <a:gd name="T67" fmla="*/ 72 h 576"/>
                <a:gd name="T68" fmla="*/ 142 w 268"/>
                <a:gd name="T69" fmla="*/ 72 h 576"/>
                <a:gd name="T70" fmla="*/ 150 w 268"/>
                <a:gd name="T71" fmla="*/ 74 h 576"/>
                <a:gd name="T72" fmla="*/ 156 w 268"/>
                <a:gd name="T73" fmla="*/ 80 h 576"/>
                <a:gd name="T74" fmla="*/ 162 w 268"/>
                <a:gd name="T75" fmla="*/ 88 h 576"/>
                <a:gd name="T76" fmla="*/ 162 w 268"/>
                <a:gd name="T77" fmla="*/ 100 h 576"/>
                <a:gd name="T78" fmla="*/ 162 w 268"/>
                <a:gd name="T79" fmla="*/ 288 h 576"/>
                <a:gd name="T80" fmla="*/ 162 w 268"/>
                <a:gd name="T81" fmla="*/ 288 h 576"/>
                <a:gd name="T82" fmla="*/ 162 w 268"/>
                <a:gd name="T83" fmla="*/ 300 h 576"/>
                <a:gd name="T84" fmla="*/ 156 w 268"/>
                <a:gd name="T85" fmla="*/ 310 h 576"/>
                <a:gd name="T86" fmla="*/ 150 w 268"/>
                <a:gd name="T87" fmla="*/ 314 h 576"/>
                <a:gd name="T88" fmla="*/ 142 w 268"/>
                <a:gd name="T89" fmla="*/ 316 h 576"/>
                <a:gd name="T90" fmla="*/ 112 w 268"/>
                <a:gd name="T91" fmla="*/ 31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8" h="576">
                  <a:moveTo>
                    <a:pt x="0" y="576"/>
                  </a:moveTo>
                  <a:lnTo>
                    <a:pt x="112" y="576"/>
                  </a:lnTo>
                  <a:lnTo>
                    <a:pt x="112" y="380"/>
                  </a:lnTo>
                  <a:lnTo>
                    <a:pt x="176" y="380"/>
                  </a:lnTo>
                  <a:lnTo>
                    <a:pt x="176" y="380"/>
                  </a:lnTo>
                  <a:lnTo>
                    <a:pt x="190" y="380"/>
                  </a:lnTo>
                  <a:lnTo>
                    <a:pt x="202" y="378"/>
                  </a:lnTo>
                  <a:lnTo>
                    <a:pt x="214" y="374"/>
                  </a:lnTo>
                  <a:lnTo>
                    <a:pt x="224" y="370"/>
                  </a:lnTo>
                  <a:lnTo>
                    <a:pt x="232" y="364"/>
                  </a:lnTo>
                  <a:lnTo>
                    <a:pt x="240" y="358"/>
                  </a:lnTo>
                  <a:lnTo>
                    <a:pt x="252" y="344"/>
                  </a:lnTo>
                  <a:lnTo>
                    <a:pt x="260" y="328"/>
                  </a:lnTo>
                  <a:lnTo>
                    <a:pt x="264" y="310"/>
                  </a:lnTo>
                  <a:lnTo>
                    <a:pt x="266" y="294"/>
                  </a:lnTo>
                  <a:lnTo>
                    <a:pt x="268" y="278"/>
                  </a:lnTo>
                  <a:lnTo>
                    <a:pt x="268" y="102"/>
                  </a:lnTo>
                  <a:lnTo>
                    <a:pt x="268" y="102"/>
                  </a:lnTo>
                  <a:lnTo>
                    <a:pt x="266" y="86"/>
                  </a:lnTo>
                  <a:lnTo>
                    <a:pt x="264" y="70"/>
                  </a:lnTo>
                  <a:lnTo>
                    <a:pt x="260" y="52"/>
                  </a:lnTo>
                  <a:lnTo>
                    <a:pt x="252" y="36"/>
                  </a:lnTo>
                  <a:lnTo>
                    <a:pt x="240" y="22"/>
                  </a:lnTo>
                  <a:lnTo>
                    <a:pt x="232" y="16"/>
                  </a:lnTo>
                  <a:lnTo>
                    <a:pt x="224" y="10"/>
                  </a:lnTo>
                  <a:lnTo>
                    <a:pt x="214" y="6"/>
                  </a:lnTo>
                  <a:lnTo>
                    <a:pt x="202" y="2"/>
                  </a:lnTo>
                  <a:lnTo>
                    <a:pt x="190" y="0"/>
                  </a:lnTo>
                  <a:lnTo>
                    <a:pt x="176" y="0"/>
                  </a:lnTo>
                  <a:lnTo>
                    <a:pt x="0" y="0"/>
                  </a:lnTo>
                  <a:lnTo>
                    <a:pt x="0" y="576"/>
                  </a:lnTo>
                  <a:close/>
                  <a:moveTo>
                    <a:pt x="112" y="316"/>
                  </a:moveTo>
                  <a:lnTo>
                    <a:pt x="112" y="72"/>
                  </a:lnTo>
                  <a:lnTo>
                    <a:pt x="142" y="72"/>
                  </a:lnTo>
                  <a:lnTo>
                    <a:pt x="142" y="72"/>
                  </a:lnTo>
                  <a:lnTo>
                    <a:pt x="150" y="74"/>
                  </a:lnTo>
                  <a:lnTo>
                    <a:pt x="156" y="80"/>
                  </a:lnTo>
                  <a:lnTo>
                    <a:pt x="162" y="88"/>
                  </a:lnTo>
                  <a:lnTo>
                    <a:pt x="162" y="100"/>
                  </a:lnTo>
                  <a:lnTo>
                    <a:pt x="162" y="288"/>
                  </a:lnTo>
                  <a:lnTo>
                    <a:pt x="162" y="288"/>
                  </a:lnTo>
                  <a:lnTo>
                    <a:pt x="162" y="300"/>
                  </a:lnTo>
                  <a:lnTo>
                    <a:pt x="156" y="310"/>
                  </a:lnTo>
                  <a:lnTo>
                    <a:pt x="150" y="314"/>
                  </a:lnTo>
                  <a:lnTo>
                    <a:pt x="142" y="316"/>
                  </a:lnTo>
                  <a:lnTo>
                    <a:pt x="112" y="3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ltGray">
            <a:xfrm>
              <a:off x="3320" y="1657"/>
              <a:ext cx="436" cy="576"/>
            </a:xfrm>
            <a:custGeom>
              <a:avLst/>
              <a:gdLst>
                <a:gd name="T0" fmla="*/ 292 w 436"/>
                <a:gd name="T1" fmla="*/ 0 h 576"/>
                <a:gd name="T2" fmla="*/ 436 w 436"/>
                <a:gd name="T3" fmla="*/ 0 h 576"/>
                <a:gd name="T4" fmla="*/ 436 w 436"/>
                <a:gd name="T5" fmla="*/ 576 h 576"/>
                <a:gd name="T6" fmla="*/ 324 w 436"/>
                <a:gd name="T7" fmla="*/ 576 h 576"/>
                <a:gd name="T8" fmla="*/ 324 w 436"/>
                <a:gd name="T9" fmla="*/ 214 h 576"/>
                <a:gd name="T10" fmla="*/ 320 w 436"/>
                <a:gd name="T11" fmla="*/ 214 h 576"/>
                <a:gd name="T12" fmla="*/ 262 w 436"/>
                <a:gd name="T13" fmla="*/ 576 h 576"/>
                <a:gd name="T14" fmla="*/ 174 w 436"/>
                <a:gd name="T15" fmla="*/ 576 h 576"/>
                <a:gd name="T16" fmla="*/ 116 w 436"/>
                <a:gd name="T17" fmla="*/ 214 h 576"/>
                <a:gd name="T18" fmla="*/ 112 w 436"/>
                <a:gd name="T19" fmla="*/ 214 h 576"/>
                <a:gd name="T20" fmla="*/ 112 w 436"/>
                <a:gd name="T21" fmla="*/ 576 h 576"/>
                <a:gd name="T22" fmla="*/ 0 w 436"/>
                <a:gd name="T23" fmla="*/ 576 h 576"/>
                <a:gd name="T24" fmla="*/ 0 w 436"/>
                <a:gd name="T25" fmla="*/ 0 h 576"/>
                <a:gd name="T26" fmla="*/ 146 w 436"/>
                <a:gd name="T27" fmla="*/ 0 h 576"/>
                <a:gd name="T28" fmla="*/ 218 w 436"/>
                <a:gd name="T29" fmla="*/ 404 h 576"/>
                <a:gd name="T30" fmla="*/ 292 w 436"/>
                <a:gd name="T31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6" h="576">
                  <a:moveTo>
                    <a:pt x="292" y="0"/>
                  </a:moveTo>
                  <a:lnTo>
                    <a:pt x="436" y="0"/>
                  </a:lnTo>
                  <a:lnTo>
                    <a:pt x="436" y="576"/>
                  </a:lnTo>
                  <a:lnTo>
                    <a:pt x="324" y="576"/>
                  </a:lnTo>
                  <a:lnTo>
                    <a:pt x="324" y="214"/>
                  </a:lnTo>
                  <a:lnTo>
                    <a:pt x="320" y="214"/>
                  </a:lnTo>
                  <a:lnTo>
                    <a:pt x="262" y="576"/>
                  </a:lnTo>
                  <a:lnTo>
                    <a:pt x="174" y="576"/>
                  </a:lnTo>
                  <a:lnTo>
                    <a:pt x="116" y="214"/>
                  </a:lnTo>
                  <a:lnTo>
                    <a:pt x="112" y="214"/>
                  </a:lnTo>
                  <a:lnTo>
                    <a:pt x="112" y="576"/>
                  </a:lnTo>
                  <a:lnTo>
                    <a:pt x="0" y="576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218" y="404"/>
                  </a:lnTo>
                  <a:lnTo>
                    <a:pt x="2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ltGray">
            <a:xfrm>
              <a:off x="900" y="1159"/>
              <a:ext cx="330" cy="1042"/>
            </a:xfrm>
            <a:custGeom>
              <a:avLst/>
              <a:gdLst>
                <a:gd name="T0" fmla="*/ 288 w 330"/>
                <a:gd name="T1" fmla="*/ 600 h 1042"/>
                <a:gd name="T2" fmla="*/ 272 w 330"/>
                <a:gd name="T3" fmla="*/ 714 h 1042"/>
                <a:gd name="T4" fmla="*/ 270 w 330"/>
                <a:gd name="T5" fmla="*/ 604 h 1042"/>
                <a:gd name="T6" fmla="*/ 254 w 330"/>
                <a:gd name="T7" fmla="*/ 490 h 1042"/>
                <a:gd name="T8" fmla="*/ 216 w 330"/>
                <a:gd name="T9" fmla="*/ 364 h 1042"/>
                <a:gd name="T10" fmla="*/ 176 w 330"/>
                <a:gd name="T11" fmla="*/ 272 h 1042"/>
                <a:gd name="T12" fmla="*/ 152 w 330"/>
                <a:gd name="T13" fmla="*/ 272 h 1042"/>
                <a:gd name="T14" fmla="*/ 92 w 330"/>
                <a:gd name="T15" fmla="*/ 422 h 1042"/>
                <a:gd name="T16" fmla="*/ 74 w 330"/>
                <a:gd name="T17" fmla="*/ 490 h 1042"/>
                <a:gd name="T18" fmla="*/ 56 w 330"/>
                <a:gd name="T19" fmla="*/ 624 h 1042"/>
                <a:gd name="T20" fmla="*/ 54 w 330"/>
                <a:gd name="T21" fmla="*/ 716 h 1042"/>
                <a:gd name="T22" fmla="*/ 40 w 330"/>
                <a:gd name="T23" fmla="*/ 568 h 1042"/>
                <a:gd name="T24" fmla="*/ 40 w 330"/>
                <a:gd name="T25" fmla="*/ 498 h 1042"/>
                <a:gd name="T26" fmla="*/ 52 w 330"/>
                <a:gd name="T27" fmla="*/ 382 h 1042"/>
                <a:gd name="T28" fmla="*/ 72 w 330"/>
                <a:gd name="T29" fmla="*/ 298 h 1042"/>
                <a:gd name="T30" fmla="*/ 128 w 330"/>
                <a:gd name="T31" fmla="*/ 148 h 1042"/>
                <a:gd name="T32" fmla="*/ 164 w 330"/>
                <a:gd name="T33" fmla="*/ 80 h 1042"/>
                <a:gd name="T34" fmla="*/ 216 w 330"/>
                <a:gd name="T35" fmla="*/ 186 h 1042"/>
                <a:gd name="T36" fmla="*/ 256 w 330"/>
                <a:gd name="T37" fmla="*/ 296 h 1042"/>
                <a:gd name="T38" fmla="*/ 274 w 330"/>
                <a:gd name="T39" fmla="*/ 372 h 1042"/>
                <a:gd name="T40" fmla="*/ 290 w 330"/>
                <a:gd name="T41" fmla="*/ 506 h 1042"/>
                <a:gd name="T42" fmla="*/ 164 w 330"/>
                <a:gd name="T43" fmla="*/ 1004 h 1042"/>
                <a:gd name="T44" fmla="*/ 134 w 330"/>
                <a:gd name="T45" fmla="*/ 932 h 1042"/>
                <a:gd name="T46" fmla="*/ 120 w 330"/>
                <a:gd name="T47" fmla="*/ 848 h 1042"/>
                <a:gd name="T48" fmla="*/ 118 w 330"/>
                <a:gd name="T49" fmla="*/ 780 h 1042"/>
                <a:gd name="T50" fmla="*/ 136 w 330"/>
                <a:gd name="T51" fmla="*/ 692 h 1042"/>
                <a:gd name="T52" fmla="*/ 164 w 330"/>
                <a:gd name="T53" fmla="*/ 626 h 1042"/>
                <a:gd name="T54" fmla="*/ 182 w 330"/>
                <a:gd name="T55" fmla="*/ 666 h 1042"/>
                <a:gd name="T56" fmla="*/ 202 w 330"/>
                <a:gd name="T57" fmla="*/ 740 h 1042"/>
                <a:gd name="T58" fmla="*/ 210 w 330"/>
                <a:gd name="T59" fmla="*/ 806 h 1042"/>
                <a:gd name="T60" fmla="*/ 202 w 330"/>
                <a:gd name="T61" fmla="*/ 900 h 1042"/>
                <a:gd name="T62" fmla="*/ 180 w 330"/>
                <a:gd name="T63" fmla="*/ 972 h 1042"/>
                <a:gd name="T64" fmla="*/ 300 w 330"/>
                <a:gd name="T65" fmla="*/ 296 h 1042"/>
                <a:gd name="T66" fmla="*/ 266 w 330"/>
                <a:gd name="T67" fmla="*/ 188 h 1042"/>
                <a:gd name="T68" fmla="*/ 204 w 330"/>
                <a:gd name="T69" fmla="*/ 62 h 1042"/>
                <a:gd name="T70" fmla="*/ 164 w 330"/>
                <a:gd name="T71" fmla="*/ 0 h 1042"/>
                <a:gd name="T72" fmla="*/ 88 w 330"/>
                <a:gd name="T73" fmla="*/ 132 h 1042"/>
                <a:gd name="T74" fmla="*/ 38 w 330"/>
                <a:gd name="T75" fmla="*/ 260 h 1042"/>
                <a:gd name="T76" fmla="*/ 14 w 330"/>
                <a:gd name="T77" fmla="*/ 358 h 1042"/>
                <a:gd name="T78" fmla="*/ 0 w 330"/>
                <a:gd name="T79" fmla="*/ 500 h 1042"/>
                <a:gd name="T80" fmla="*/ 6 w 330"/>
                <a:gd name="T81" fmla="*/ 634 h 1042"/>
                <a:gd name="T82" fmla="*/ 22 w 330"/>
                <a:gd name="T83" fmla="*/ 722 h 1042"/>
                <a:gd name="T84" fmla="*/ 62 w 330"/>
                <a:gd name="T85" fmla="*/ 854 h 1042"/>
                <a:gd name="T86" fmla="*/ 94 w 330"/>
                <a:gd name="T87" fmla="*/ 924 h 1042"/>
                <a:gd name="T88" fmla="*/ 164 w 330"/>
                <a:gd name="T89" fmla="*/ 1042 h 1042"/>
                <a:gd name="T90" fmla="*/ 202 w 330"/>
                <a:gd name="T91" fmla="*/ 986 h 1042"/>
                <a:gd name="T92" fmla="*/ 268 w 330"/>
                <a:gd name="T93" fmla="*/ 846 h 1042"/>
                <a:gd name="T94" fmla="*/ 306 w 330"/>
                <a:gd name="T95" fmla="*/ 722 h 1042"/>
                <a:gd name="T96" fmla="*/ 320 w 330"/>
                <a:gd name="T97" fmla="*/ 652 h 1042"/>
                <a:gd name="T98" fmla="*/ 330 w 330"/>
                <a:gd name="T99" fmla="*/ 532 h 1042"/>
                <a:gd name="T100" fmla="*/ 320 w 330"/>
                <a:gd name="T101" fmla="*/ 40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0" h="1042">
                  <a:moveTo>
                    <a:pt x="290" y="556"/>
                  </a:moveTo>
                  <a:lnTo>
                    <a:pt x="290" y="556"/>
                  </a:lnTo>
                  <a:lnTo>
                    <a:pt x="288" y="600"/>
                  </a:lnTo>
                  <a:lnTo>
                    <a:pt x="284" y="642"/>
                  </a:lnTo>
                  <a:lnTo>
                    <a:pt x="278" y="682"/>
                  </a:lnTo>
                  <a:lnTo>
                    <a:pt x="272" y="714"/>
                  </a:lnTo>
                  <a:lnTo>
                    <a:pt x="272" y="714"/>
                  </a:lnTo>
                  <a:lnTo>
                    <a:pt x="272" y="662"/>
                  </a:lnTo>
                  <a:lnTo>
                    <a:pt x="270" y="604"/>
                  </a:lnTo>
                  <a:lnTo>
                    <a:pt x="262" y="546"/>
                  </a:lnTo>
                  <a:lnTo>
                    <a:pt x="254" y="490"/>
                  </a:lnTo>
                  <a:lnTo>
                    <a:pt x="254" y="490"/>
                  </a:lnTo>
                  <a:lnTo>
                    <a:pt x="246" y="462"/>
                  </a:lnTo>
                  <a:lnTo>
                    <a:pt x="238" y="430"/>
                  </a:lnTo>
                  <a:lnTo>
                    <a:pt x="216" y="364"/>
                  </a:lnTo>
                  <a:lnTo>
                    <a:pt x="202" y="332"/>
                  </a:lnTo>
                  <a:lnTo>
                    <a:pt x="190" y="300"/>
                  </a:lnTo>
                  <a:lnTo>
                    <a:pt x="176" y="272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52" y="272"/>
                  </a:lnTo>
                  <a:lnTo>
                    <a:pt x="140" y="296"/>
                  </a:lnTo>
                  <a:lnTo>
                    <a:pt x="114" y="356"/>
                  </a:lnTo>
                  <a:lnTo>
                    <a:pt x="92" y="422"/>
                  </a:lnTo>
                  <a:lnTo>
                    <a:pt x="82" y="456"/>
                  </a:lnTo>
                  <a:lnTo>
                    <a:pt x="74" y="490"/>
                  </a:lnTo>
                  <a:lnTo>
                    <a:pt x="74" y="490"/>
                  </a:lnTo>
                  <a:lnTo>
                    <a:pt x="68" y="524"/>
                  </a:lnTo>
                  <a:lnTo>
                    <a:pt x="64" y="558"/>
                  </a:lnTo>
                  <a:lnTo>
                    <a:pt x="56" y="624"/>
                  </a:lnTo>
                  <a:lnTo>
                    <a:pt x="54" y="678"/>
                  </a:lnTo>
                  <a:lnTo>
                    <a:pt x="54" y="716"/>
                  </a:lnTo>
                  <a:lnTo>
                    <a:pt x="54" y="716"/>
                  </a:lnTo>
                  <a:lnTo>
                    <a:pt x="50" y="684"/>
                  </a:lnTo>
                  <a:lnTo>
                    <a:pt x="44" y="632"/>
                  </a:lnTo>
                  <a:lnTo>
                    <a:pt x="40" y="568"/>
                  </a:lnTo>
                  <a:lnTo>
                    <a:pt x="38" y="532"/>
                  </a:lnTo>
                  <a:lnTo>
                    <a:pt x="40" y="498"/>
                  </a:lnTo>
                  <a:lnTo>
                    <a:pt x="40" y="498"/>
                  </a:lnTo>
                  <a:lnTo>
                    <a:pt x="42" y="468"/>
                  </a:lnTo>
                  <a:lnTo>
                    <a:pt x="44" y="438"/>
                  </a:lnTo>
                  <a:lnTo>
                    <a:pt x="52" y="382"/>
                  </a:lnTo>
                  <a:lnTo>
                    <a:pt x="62" y="334"/>
                  </a:lnTo>
                  <a:lnTo>
                    <a:pt x="72" y="298"/>
                  </a:lnTo>
                  <a:lnTo>
                    <a:pt x="72" y="298"/>
                  </a:lnTo>
                  <a:lnTo>
                    <a:pt x="86" y="254"/>
                  </a:lnTo>
                  <a:lnTo>
                    <a:pt x="102" y="214"/>
                  </a:lnTo>
                  <a:lnTo>
                    <a:pt x="128" y="148"/>
                  </a:lnTo>
                  <a:lnTo>
                    <a:pt x="150" y="102"/>
                  </a:lnTo>
                  <a:lnTo>
                    <a:pt x="164" y="80"/>
                  </a:lnTo>
                  <a:lnTo>
                    <a:pt x="164" y="80"/>
                  </a:lnTo>
                  <a:lnTo>
                    <a:pt x="178" y="106"/>
                  </a:lnTo>
                  <a:lnTo>
                    <a:pt x="202" y="154"/>
                  </a:lnTo>
                  <a:lnTo>
                    <a:pt x="216" y="186"/>
                  </a:lnTo>
                  <a:lnTo>
                    <a:pt x="230" y="220"/>
                  </a:lnTo>
                  <a:lnTo>
                    <a:pt x="244" y="258"/>
                  </a:lnTo>
                  <a:lnTo>
                    <a:pt x="256" y="296"/>
                  </a:lnTo>
                  <a:lnTo>
                    <a:pt x="256" y="296"/>
                  </a:lnTo>
                  <a:lnTo>
                    <a:pt x="266" y="334"/>
                  </a:lnTo>
                  <a:lnTo>
                    <a:pt x="274" y="372"/>
                  </a:lnTo>
                  <a:lnTo>
                    <a:pt x="280" y="408"/>
                  </a:lnTo>
                  <a:lnTo>
                    <a:pt x="284" y="442"/>
                  </a:lnTo>
                  <a:lnTo>
                    <a:pt x="290" y="506"/>
                  </a:lnTo>
                  <a:lnTo>
                    <a:pt x="290" y="556"/>
                  </a:lnTo>
                  <a:close/>
                  <a:moveTo>
                    <a:pt x="164" y="1004"/>
                  </a:moveTo>
                  <a:lnTo>
                    <a:pt x="164" y="1004"/>
                  </a:lnTo>
                  <a:lnTo>
                    <a:pt x="150" y="974"/>
                  </a:lnTo>
                  <a:lnTo>
                    <a:pt x="142" y="954"/>
                  </a:lnTo>
                  <a:lnTo>
                    <a:pt x="134" y="932"/>
                  </a:lnTo>
                  <a:lnTo>
                    <a:pt x="128" y="908"/>
                  </a:lnTo>
                  <a:lnTo>
                    <a:pt x="122" y="880"/>
                  </a:lnTo>
                  <a:lnTo>
                    <a:pt x="120" y="848"/>
                  </a:lnTo>
                  <a:lnTo>
                    <a:pt x="116" y="814"/>
                  </a:lnTo>
                  <a:lnTo>
                    <a:pt x="116" y="814"/>
                  </a:lnTo>
                  <a:lnTo>
                    <a:pt x="118" y="780"/>
                  </a:lnTo>
                  <a:lnTo>
                    <a:pt x="122" y="748"/>
                  </a:lnTo>
                  <a:lnTo>
                    <a:pt x="128" y="718"/>
                  </a:lnTo>
                  <a:lnTo>
                    <a:pt x="136" y="692"/>
                  </a:lnTo>
                  <a:lnTo>
                    <a:pt x="144" y="670"/>
                  </a:lnTo>
                  <a:lnTo>
                    <a:pt x="152" y="650"/>
                  </a:lnTo>
                  <a:lnTo>
                    <a:pt x="164" y="626"/>
                  </a:lnTo>
                  <a:lnTo>
                    <a:pt x="164" y="626"/>
                  </a:lnTo>
                  <a:lnTo>
                    <a:pt x="176" y="648"/>
                  </a:lnTo>
                  <a:lnTo>
                    <a:pt x="182" y="666"/>
                  </a:lnTo>
                  <a:lnTo>
                    <a:pt x="190" y="688"/>
                  </a:lnTo>
                  <a:lnTo>
                    <a:pt x="196" y="712"/>
                  </a:lnTo>
                  <a:lnTo>
                    <a:pt x="202" y="740"/>
                  </a:lnTo>
                  <a:lnTo>
                    <a:pt x="208" y="772"/>
                  </a:lnTo>
                  <a:lnTo>
                    <a:pt x="210" y="806"/>
                  </a:lnTo>
                  <a:lnTo>
                    <a:pt x="210" y="806"/>
                  </a:lnTo>
                  <a:lnTo>
                    <a:pt x="210" y="840"/>
                  </a:lnTo>
                  <a:lnTo>
                    <a:pt x="206" y="870"/>
                  </a:lnTo>
                  <a:lnTo>
                    <a:pt x="202" y="900"/>
                  </a:lnTo>
                  <a:lnTo>
                    <a:pt x="194" y="926"/>
                  </a:lnTo>
                  <a:lnTo>
                    <a:pt x="188" y="950"/>
                  </a:lnTo>
                  <a:lnTo>
                    <a:pt x="180" y="972"/>
                  </a:lnTo>
                  <a:lnTo>
                    <a:pt x="164" y="1004"/>
                  </a:lnTo>
                  <a:close/>
                  <a:moveTo>
                    <a:pt x="300" y="296"/>
                  </a:moveTo>
                  <a:lnTo>
                    <a:pt x="300" y="296"/>
                  </a:lnTo>
                  <a:lnTo>
                    <a:pt x="292" y="268"/>
                  </a:lnTo>
                  <a:lnTo>
                    <a:pt x="284" y="242"/>
                  </a:lnTo>
                  <a:lnTo>
                    <a:pt x="266" y="188"/>
                  </a:lnTo>
                  <a:lnTo>
                    <a:pt x="244" y="140"/>
                  </a:lnTo>
                  <a:lnTo>
                    <a:pt x="224" y="98"/>
                  </a:lnTo>
                  <a:lnTo>
                    <a:pt x="204" y="62"/>
                  </a:lnTo>
                  <a:lnTo>
                    <a:pt x="186" y="32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42" y="34"/>
                  </a:lnTo>
                  <a:lnTo>
                    <a:pt x="108" y="94"/>
                  </a:lnTo>
                  <a:lnTo>
                    <a:pt x="88" y="132"/>
                  </a:lnTo>
                  <a:lnTo>
                    <a:pt x="70" y="172"/>
                  </a:lnTo>
                  <a:lnTo>
                    <a:pt x="54" y="214"/>
                  </a:lnTo>
                  <a:lnTo>
                    <a:pt x="38" y="260"/>
                  </a:lnTo>
                  <a:lnTo>
                    <a:pt x="38" y="260"/>
                  </a:lnTo>
                  <a:lnTo>
                    <a:pt x="24" y="310"/>
                  </a:lnTo>
                  <a:lnTo>
                    <a:pt x="14" y="358"/>
                  </a:lnTo>
                  <a:lnTo>
                    <a:pt x="8" y="406"/>
                  </a:lnTo>
                  <a:lnTo>
                    <a:pt x="2" y="454"/>
                  </a:lnTo>
                  <a:lnTo>
                    <a:pt x="0" y="500"/>
                  </a:lnTo>
                  <a:lnTo>
                    <a:pt x="0" y="546"/>
                  </a:lnTo>
                  <a:lnTo>
                    <a:pt x="2" y="590"/>
                  </a:lnTo>
                  <a:lnTo>
                    <a:pt x="6" y="634"/>
                  </a:lnTo>
                  <a:lnTo>
                    <a:pt x="6" y="634"/>
                  </a:lnTo>
                  <a:lnTo>
                    <a:pt x="14" y="680"/>
                  </a:lnTo>
                  <a:lnTo>
                    <a:pt x="22" y="722"/>
                  </a:lnTo>
                  <a:lnTo>
                    <a:pt x="32" y="762"/>
                  </a:lnTo>
                  <a:lnTo>
                    <a:pt x="44" y="800"/>
                  </a:lnTo>
                  <a:lnTo>
                    <a:pt x="62" y="854"/>
                  </a:lnTo>
                  <a:lnTo>
                    <a:pt x="70" y="876"/>
                  </a:lnTo>
                  <a:lnTo>
                    <a:pt x="70" y="876"/>
                  </a:lnTo>
                  <a:lnTo>
                    <a:pt x="94" y="924"/>
                  </a:lnTo>
                  <a:lnTo>
                    <a:pt x="118" y="970"/>
                  </a:lnTo>
                  <a:lnTo>
                    <a:pt x="142" y="1010"/>
                  </a:lnTo>
                  <a:lnTo>
                    <a:pt x="164" y="1042"/>
                  </a:lnTo>
                  <a:lnTo>
                    <a:pt x="164" y="1042"/>
                  </a:lnTo>
                  <a:lnTo>
                    <a:pt x="182" y="1018"/>
                  </a:lnTo>
                  <a:lnTo>
                    <a:pt x="202" y="986"/>
                  </a:lnTo>
                  <a:lnTo>
                    <a:pt x="224" y="946"/>
                  </a:lnTo>
                  <a:lnTo>
                    <a:pt x="246" y="900"/>
                  </a:lnTo>
                  <a:lnTo>
                    <a:pt x="268" y="846"/>
                  </a:lnTo>
                  <a:lnTo>
                    <a:pt x="288" y="786"/>
                  </a:lnTo>
                  <a:lnTo>
                    <a:pt x="298" y="754"/>
                  </a:lnTo>
                  <a:lnTo>
                    <a:pt x="306" y="722"/>
                  </a:lnTo>
                  <a:lnTo>
                    <a:pt x="314" y="686"/>
                  </a:lnTo>
                  <a:lnTo>
                    <a:pt x="320" y="652"/>
                  </a:lnTo>
                  <a:lnTo>
                    <a:pt x="320" y="652"/>
                  </a:lnTo>
                  <a:lnTo>
                    <a:pt x="324" y="612"/>
                  </a:lnTo>
                  <a:lnTo>
                    <a:pt x="328" y="572"/>
                  </a:lnTo>
                  <a:lnTo>
                    <a:pt x="330" y="532"/>
                  </a:lnTo>
                  <a:lnTo>
                    <a:pt x="328" y="492"/>
                  </a:lnTo>
                  <a:lnTo>
                    <a:pt x="326" y="448"/>
                  </a:lnTo>
                  <a:lnTo>
                    <a:pt x="320" y="402"/>
                  </a:lnTo>
                  <a:lnTo>
                    <a:pt x="312" y="352"/>
                  </a:lnTo>
                  <a:lnTo>
                    <a:pt x="300" y="2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ltGray">
            <a:xfrm>
              <a:off x="264" y="1659"/>
              <a:ext cx="1008" cy="1150"/>
            </a:xfrm>
            <a:custGeom>
              <a:avLst/>
              <a:gdLst>
                <a:gd name="T0" fmla="*/ 584 w 1008"/>
                <a:gd name="T1" fmla="*/ 754 h 1150"/>
                <a:gd name="T2" fmla="*/ 610 w 1008"/>
                <a:gd name="T3" fmla="*/ 734 h 1150"/>
                <a:gd name="T4" fmla="*/ 654 w 1008"/>
                <a:gd name="T5" fmla="*/ 714 h 1150"/>
                <a:gd name="T6" fmla="*/ 700 w 1008"/>
                <a:gd name="T7" fmla="*/ 706 h 1150"/>
                <a:gd name="T8" fmla="*/ 746 w 1008"/>
                <a:gd name="T9" fmla="*/ 714 h 1150"/>
                <a:gd name="T10" fmla="*/ 790 w 1008"/>
                <a:gd name="T11" fmla="*/ 734 h 1150"/>
                <a:gd name="T12" fmla="*/ 816 w 1008"/>
                <a:gd name="T13" fmla="*/ 754 h 1150"/>
                <a:gd name="T14" fmla="*/ 844 w 1008"/>
                <a:gd name="T15" fmla="*/ 792 h 1150"/>
                <a:gd name="T16" fmla="*/ 860 w 1008"/>
                <a:gd name="T17" fmla="*/ 838 h 1150"/>
                <a:gd name="T18" fmla="*/ 862 w 1008"/>
                <a:gd name="T19" fmla="*/ 884 h 1150"/>
                <a:gd name="T20" fmla="*/ 852 w 1008"/>
                <a:gd name="T21" fmla="*/ 928 h 1150"/>
                <a:gd name="T22" fmla="*/ 826 w 1008"/>
                <a:gd name="T23" fmla="*/ 970 h 1150"/>
                <a:gd name="T24" fmla="*/ 814 w 1008"/>
                <a:gd name="T25" fmla="*/ 984 h 1150"/>
                <a:gd name="T26" fmla="*/ 762 w 1008"/>
                <a:gd name="T27" fmla="*/ 1024 h 1150"/>
                <a:gd name="T28" fmla="*/ 676 w 1008"/>
                <a:gd name="T29" fmla="*/ 1064 h 1150"/>
                <a:gd name="T30" fmla="*/ 584 w 1008"/>
                <a:gd name="T31" fmla="*/ 1078 h 1150"/>
                <a:gd name="T32" fmla="*/ 520 w 1008"/>
                <a:gd name="T33" fmla="*/ 1072 h 1150"/>
                <a:gd name="T34" fmla="*/ 432 w 1008"/>
                <a:gd name="T35" fmla="*/ 1040 h 1150"/>
                <a:gd name="T36" fmla="*/ 352 w 1008"/>
                <a:gd name="T37" fmla="*/ 984 h 1150"/>
                <a:gd name="T38" fmla="*/ 314 w 1008"/>
                <a:gd name="T39" fmla="*/ 940 h 1150"/>
                <a:gd name="T40" fmla="*/ 276 w 1008"/>
                <a:gd name="T41" fmla="*/ 864 h 1150"/>
                <a:gd name="T42" fmla="*/ 258 w 1008"/>
                <a:gd name="T43" fmla="*/ 784 h 1150"/>
                <a:gd name="T44" fmla="*/ 260 w 1008"/>
                <a:gd name="T45" fmla="*/ 702 h 1150"/>
                <a:gd name="T46" fmla="*/ 284 w 1008"/>
                <a:gd name="T47" fmla="*/ 624 h 1150"/>
                <a:gd name="T48" fmla="*/ 312 w 1008"/>
                <a:gd name="T49" fmla="*/ 576 h 1150"/>
                <a:gd name="T50" fmla="*/ 352 w 1008"/>
                <a:gd name="T51" fmla="*/ 528 h 1150"/>
                <a:gd name="T52" fmla="*/ 432 w 1008"/>
                <a:gd name="T53" fmla="*/ 470 h 1150"/>
                <a:gd name="T54" fmla="*/ 520 w 1008"/>
                <a:gd name="T55" fmla="*/ 438 h 1150"/>
                <a:gd name="T56" fmla="*/ 584 w 1008"/>
                <a:gd name="T57" fmla="*/ 0 h 1150"/>
                <a:gd name="T58" fmla="*/ 524 w 1008"/>
                <a:gd name="T59" fmla="*/ 4 h 1150"/>
                <a:gd name="T60" fmla="*/ 438 w 1008"/>
                <a:gd name="T61" fmla="*/ 20 h 1150"/>
                <a:gd name="T62" fmla="*/ 356 w 1008"/>
                <a:gd name="T63" fmla="*/ 46 h 1150"/>
                <a:gd name="T64" fmla="*/ 282 w 1008"/>
                <a:gd name="T65" fmla="*/ 84 h 1150"/>
                <a:gd name="T66" fmla="*/ 212 w 1008"/>
                <a:gd name="T67" fmla="*/ 132 h 1150"/>
                <a:gd name="T68" fmla="*/ 152 w 1008"/>
                <a:gd name="T69" fmla="*/ 190 h 1150"/>
                <a:gd name="T70" fmla="*/ 100 w 1008"/>
                <a:gd name="T71" fmla="*/ 254 h 1150"/>
                <a:gd name="T72" fmla="*/ 58 w 1008"/>
                <a:gd name="T73" fmla="*/ 326 h 1150"/>
                <a:gd name="T74" fmla="*/ 26 w 1008"/>
                <a:gd name="T75" fmla="*/ 404 h 1150"/>
                <a:gd name="T76" fmla="*/ 6 w 1008"/>
                <a:gd name="T77" fmla="*/ 488 h 1150"/>
                <a:gd name="T78" fmla="*/ 0 w 1008"/>
                <a:gd name="T79" fmla="*/ 576 h 1150"/>
                <a:gd name="T80" fmla="*/ 4 w 1008"/>
                <a:gd name="T81" fmla="*/ 634 h 1150"/>
                <a:gd name="T82" fmla="*/ 18 w 1008"/>
                <a:gd name="T83" fmla="*/ 718 h 1150"/>
                <a:gd name="T84" fmla="*/ 46 w 1008"/>
                <a:gd name="T85" fmla="*/ 798 h 1150"/>
                <a:gd name="T86" fmla="*/ 84 w 1008"/>
                <a:gd name="T87" fmla="*/ 872 h 1150"/>
                <a:gd name="T88" fmla="*/ 134 w 1008"/>
                <a:gd name="T89" fmla="*/ 940 h 1150"/>
                <a:gd name="T90" fmla="*/ 192 w 1008"/>
                <a:gd name="T91" fmla="*/ 1000 h 1150"/>
                <a:gd name="T92" fmla="*/ 258 w 1008"/>
                <a:gd name="T93" fmla="*/ 1052 h 1150"/>
                <a:gd name="T94" fmla="*/ 330 w 1008"/>
                <a:gd name="T95" fmla="*/ 1092 h 1150"/>
                <a:gd name="T96" fmla="*/ 410 w 1008"/>
                <a:gd name="T97" fmla="*/ 1124 h 1150"/>
                <a:gd name="T98" fmla="*/ 494 w 1008"/>
                <a:gd name="T99" fmla="*/ 1142 h 1150"/>
                <a:gd name="T100" fmla="*/ 584 w 1008"/>
                <a:gd name="T101" fmla="*/ 1150 h 1150"/>
                <a:gd name="T102" fmla="*/ 646 w 1008"/>
                <a:gd name="T103" fmla="*/ 1146 h 1150"/>
                <a:gd name="T104" fmla="*/ 734 w 1008"/>
                <a:gd name="T105" fmla="*/ 1130 h 1150"/>
                <a:gd name="T106" fmla="*/ 818 w 1008"/>
                <a:gd name="T107" fmla="*/ 1100 h 1150"/>
                <a:gd name="T108" fmla="*/ 896 w 1008"/>
                <a:gd name="T109" fmla="*/ 1060 h 1150"/>
                <a:gd name="T110" fmla="*/ 966 w 1008"/>
                <a:gd name="T111" fmla="*/ 1008 h 1150"/>
                <a:gd name="T112" fmla="*/ 1008 w 1008"/>
                <a:gd name="T113" fmla="*/ 57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8" h="1150">
                  <a:moveTo>
                    <a:pt x="584" y="574"/>
                  </a:moveTo>
                  <a:lnTo>
                    <a:pt x="584" y="754"/>
                  </a:lnTo>
                  <a:lnTo>
                    <a:pt x="584" y="754"/>
                  </a:lnTo>
                  <a:lnTo>
                    <a:pt x="584" y="754"/>
                  </a:lnTo>
                  <a:lnTo>
                    <a:pt x="596" y="742"/>
                  </a:lnTo>
                  <a:lnTo>
                    <a:pt x="610" y="734"/>
                  </a:lnTo>
                  <a:lnTo>
                    <a:pt x="624" y="726"/>
                  </a:lnTo>
                  <a:lnTo>
                    <a:pt x="638" y="718"/>
                  </a:lnTo>
                  <a:lnTo>
                    <a:pt x="654" y="714"/>
                  </a:lnTo>
                  <a:lnTo>
                    <a:pt x="668" y="710"/>
                  </a:lnTo>
                  <a:lnTo>
                    <a:pt x="684" y="708"/>
                  </a:lnTo>
                  <a:lnTo>
                    <a:pt x="700" y="706"/>
                  </a:lnTo>
                  <a:lnTo>
                    <a:pt x="716" y="708"/>
                  </a:lnTo>
                  <a:lnTo>
                    <a:pt x="732" y="710"/>
                  </a:lnTo>
                  <a:lnTo>
                    <a:pt x="746" y="714"/>
                  </a:lnTo>
                  <a:lnTo>
                    <a:pt x="762" y="718"/>
                  </a:lnTo>
                  <a:lnTo>
                    <a:pt x="776" y="726"/>
                  </a:lnTo>
                  <a:lnTo>
                    <a:pt x="790" y="734"/>
                  </a:lnTo>
                  <a:lnTo>
                    <a:pt x="804" y="742"/>
                  </a:lnTo>
                  <a:lnTo>
                    <a:pt x="816" y="754"/>
                  </a:lnTo>
                  <a:lnTo>
                    <a:pt x="816" y="754"/>
                  </a:lnTo>
                  <a:lnTo>
                    <a:pt x="826" y="766"/>
                  </a:lnTo>
                  <a:lnTo>
                    <a:pt x="836" y="780"/>
                  </a:lnTo>
                  <a:lnTo>
                    <a:pt x="844" y="792"/>
                  </a:lnTo>
                  <a:lnTo>
                    <a:pt x="852" y="808"/>
                  </a:lnTo>
                  <a:lnTo>
                    <a:pt x="856" y="822"/>
                  </a:lnTo>
                  <a:lnTo>
                    <a:pt x="860" y="838"/>
                  </a:lnTo>
                  <a:lnTo>
                    <a:pt x="862" y="852"/>
                  </a:lnTo>
                  <a:lnTo>
                    <a:pt x="864" y="868"/>
                  </a:lnTo>
                  <a:lnTo>
                    <a:pt x="862" y="884"/>
                  </a:lnTo>
                  <a:lnTo>
                    <a:pt x="860" y="898"/>
                  </a:lnTo>
                  <a:lnTo>
                    <a:pt x="856" y="914"/>
                  </a:lnTo>
                  <a:lnTo>
                    <a:pt x="852" y="928"/>
                  </a:lnTo>
                  <a:lnTo>
                    <a:pt x="844" y="944"/>
                  </a:lnTo>
                  <a:lnTo>
                    <a:pt x="836" y="956"/>
                  </a:lnTo>
                  <a:lnTo>
                    <a:pt x="826" y="970"/>
                  </a:lnTo>
                  <a:lnTo>
                    <a:pt x="816" y="982"/>
                  </a:lnTo>
                  <a:lnTo>
                    <a:pt x="814" y="982"/>
                  </a:lnTo>
                  <a:lnTo>
                    <a:pt x="814" y="984"/>
                  </a:lnTo>
                  <a:lnTo>
                    <a:pt x="814" y="984"/>
                  </a:lnTo>
                  <a:lnTo>
                    <a:pt x="790" y="1006"/>
                  </a:lnTo>
                  <a:lnTo>
                    <a:pt x="762" y="1024"/>
                  </a:lnTo>
                  <a:lnTo>
                    <a:pt x="734" y="1040"/>
                  </a:lnTo>
                  <a:lnTo>
                    <a:pt x="706" y="1054"/>
                  </a:lnTo>
                  <a:lnTo>
                    <a:pt x="676" y="1064"/>
                  </a:lnTo>
                  <a:lnTo>
                    <a:pt x="646" y="1072"/>
                  </a:lnTo>
                  <a:lnTo>
                    <a:pt x="614" y="1076"/>
                  </a:lnTo>
                  <a:lnTo>
                    <a:pt x="584" y="1078"/>
                  </a:lnTo>
                  <a:lnTo>
                    <a:pt x="584" y="1078"/>
                  </a:lnTo>
                  <a:lnTo>
                    <a:pt x="552" y="1076"/>
                  </a:lnTo>
                  <a:lnTo>
                    <a:pt x="520" y="1072"/>
                  </a:lnTo>
                  <a:lnTo>
                    <a:pt x="490" y="1064"/>
                  </a:lnTo>
                  <a:lnTo>
                    <a:pt x="460" y="1054"/>
                  </a:lnTo>
                  <a:lnTo>
                    <a:pt x="432" y="1040"/>
                  </a:lnTo>
                  <a:lnTo>
                    <a:pt x="404" y="1024"/>
                  </a:lnTo>
                  <a:lnTo>
                    <a:pt x="376" y="1006"/>
                  </a:lnTo>
                  <a:lnTo>
                    <a:pt x="352" y="984"/>
                  </a:lnTo>
                  <a:lnTo>
                    <a:pt x="352" y="984"/>
                  </a:lnTo>
                  <a:lnTo>
                    <a:pt x="332" y="962"/>
                  </a:lnTo>
                  <a:lnTo>
                    <a:pt x="314" y="940"/>
                  </a:lnTo>
                  <a:lnTo>
                    <a:pt x="298" y="916"/>
                  </a:lnTo>
                  <a:lnTo>
                    <a:pt x="286" y="890"/>
                  </a:lnTo>
                  <a:lnTo>
                    <a:pt x="276" y="864"/>
                  </a:lnTo>
                  <a:lnTo>
                    <a:pt x="266" y="838"/>
                  </a:lnTo>
                  <a:lnTo>
                    <a:pt x="260" y="812"/>
                  </a:lnTo>
                  <a:lnTo>
                    <a:pt x="258" y="784"/>
                  </a:lnTo>
                  <a:lnTo>
                    <a:pt x="256" y="758"/>
                  </a:lnTo>
                  <a:lnTo>
                    <a:pt x="256" y="730"/>
                  </a:lnTo>
                  <a:lnTo>
                    <a:pt x="260" y="702"/>
                  </a:lnTo>
                  <a:lnTo>
                    <a:pt x="266" y="676"/>
                  </a:lnTo>
                  <a:lnTo>
                    <a:pt x="274" y="650"/>
                  </a:lnTo>
                  <a:lnTo>
                    <a:pt x="284" y="624"/>
                  </a:lnTo>
                  <a:lnTo>
                    <a:pt x="296" y="600"/>
                  </a:lnTo>
                  <a:lnTo>
                    <a:pt x="312" y="576"/>
                  </a:lnTo>
                  <a:lnTo>
                    <a:pt x="312" y="576"/>
                  </a:lnTo>
                  <a:lnTo>
                    <a:pt x="330" y="550"/>
                  </a:lnTo>
                  <a:lnTo>
                    <a:pt x="352" y="528"/>
                  </a:lnTo>
                  <a:lnTo>
                    <a:pt x="352" y="528"/>
                  </a:lnTo>
                  <a:lnTo>
                    <a:pt x="376" y="506"/>
                  </a:lnTo>
                  <a:lnTo>
                    <a:pt x="404" y="486"/>
                  </a:lnTo>
                  <a:lnTo>
                    <a:pt x="432" y="470"/>
                  </a:lnTo>
                  <a:lnTo>
                    <a:pt x="460" y="456"/>
                  </a:lnTo>
                  <a:lnTo>
                    <a:pt x="490" y="446"/>
                  </a:lnTo>
                  <a:lnTo>
                    <a:pt x="520" y="438"/>
                  </a:lnTo>
                  <a:lnTo>
                    <a:pt x="552" y="434"/>
                  </a:lnTo>
                  <a:lnTo>
                    <a:pt x="584" y="432"/>
                  </a:lnTo>
                  <a:lnTo>
                    <a:pt x="584" y="0"/>
                  </a:lnTo>
                  <a:lnTo>
                    <a:pt x="584" y="0"/>
                  </a:lnTo>
                  <a:lnTo>
                    <a:pt x="554" y="2"/>
                  </a:lnTo>
                  <a:lnTo>
                    <a:pt x="524" y="4"/>
                  </a:lnTo>
                  <a:lnTo>
                    <a:pt x="494" y="8"/>
                  </a:lnTo>
                  <a:lnTo>
                    <a:pt x="466" y="12"/>
                  </a:lnTo>
                  <a:lnTo>
                    <a:pt x="438" y="20"/>
                  </a:lnTo>
                  <a:lnTo>
                    <a:pt x="410" y="26"/>
                  </a:lnTo>
                  <a:lnTo>
                    <a:pt x="382" y="36"/>
                  </a:lnTo>
                  <a:lnTo>
                    <a:pt x="356" y="46"/>
                  </a:lnTo>
                  <a:lnTo>
                    <a:pt x="330" y="58"/>
                  </a:lnTo>
                  <a:lnTo>
                    <a:pt x="306" y="70"/>
                  </a:lnTo>
                  <a:lnTo>
                    <a:pt x="282" y="84"/>
                  </a:lnTo>
                  <a:lnTo>
                    <a:pt x="258" y="100"/>
                  </a:lnTo>
                  <a:lnTo>
                    <a:pt x="234" y="116"/>
                  </a:lnTo>
                  <a:lnTo>
                    <a:pt x="212" y="132"/>
                  </a:lnTo>
                  <a:lnTo>
                    <a:pt x="192" y="150"/>
                  </a:lnTo>
                  <a:lnTo>
                    <a:pt x="172" y="170"/>
                  </a:lnTo>
                  <a:lnTo>
                    <a:pt x="152" y="190"/>
                  </a:lnTo>
                  <a:lnTo>
                    <a:pt x="134" y="210"/>
                  </a:lnTo>
                  <a:lnTo>
                    <a:pt x="116" y="232"/>
                  </a:lnTo>
                  <a:lnTo>
                    <a:pt x="100" y="254"/>
                  </a:lnTo>
                  <a:lnTo>
                    <a:pt x="84" y="278"/>
                  </a:lnTo>
                  <a:lnTo>
                    <a:pt x="70" y="302"/>
                  </a:lnTo>
                  <a:lnTo>
                    <a:pt x="58" y="326"/>
                  </a:lnTo>
                  <a:lnTo>
                    <a:pt x="46" y="352"/>
                  </a:lnTo>
                  <a:lnTo>
                    <a:pt x="36" y="378"/>
                  </a:lnTo>
                  <a:lnTo>
                    <a:pt x="26" y="404"/>
                  </a:lnTo>
                  <a:lnTo>
                    <a:pt x="18" y="432"/>
                  </a:lnTo>
                  <a:lnTo>
                    <a:pt x="12" y="460"/>
                  </a:lnTo>
                  <a:lnTo>
                    <a:pt x="6" y="488"/>
                  </a:lnTo>
                  <a:lnTo>
                    <a:pt x="4" y="516"/>
                  </a:lnTo>
                  <a:lnTo>
                    <a:pt x="2" y="546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2" y="604"/>
                  </a:lnTo>
                  <a:lnTo>
                    <a:pt x="4" y="634"/>
                  </a:lnTo>
                  <a:lnTo>
                    <a:pt x="6" y="662"/>
                  </a:lnTo>
                  <a:lnTo>
                    <a:pt x="12" y="690"/>
                  </a:lnTo>
                  <a:lnTo>
                    <a:pt x="18" y="718"/>
                  </a:lnTo>
                  <a:lnTo>
                    <a:pt x="26" y="746"/>
                  </a:lnTo>
                  <a:lnTo>
                    <a:pt x="36" y="772"/>
                  </a:lnTo>
                  <a:lnTo>
                    <a:pt x="46" y="798"/>
                  </a:lnTo>
                  <a:lnTo>
                    <a:pt x="58" y="824"/>
                  </a:lnTo>
                  <a:lnTo>
                    <a:pt x="70" y="848"/>
                  </a:lnTo>
                  <a:lnTo>
                    <a:pt x="84" y="872"/>
                  </a:lnTo>
                  <a:lnTo>
                    <a:pt x="100" y="896"/>
                  </a:lnTo>
                  <a:lnTo>
                    <a:pt x="116" y="918"/>
                  </a:lnTo>
                  <a:lnTo>
                    <a:pt x="134" y="940"/>
                  </a:lnTo>
                  <a:lnTo>
                    <a:pt x="152" y="962"/>
                  </a:lnTo>
                  <a:lnTo>
                    <a:pt x="172" y="982"/>
                  </a:lnTo>
                  <a:lnTo>
                    <a:pt x="192" y="1000"/>
                  </a:lnTo>
                  <a:lnTo>
                    <a:pt x="212" y="1018"/>
                  </a:lnTo>
                  <a:lnTo>
                    <a:pt x="234" y="1036"/>
                  </a:lnTo>
                  <a:lnTo>
                    <a:pt x="258" y="1052"/>
                  </a:lnTo>
                  <a:lnTo>
                    <a:pt x="282" y="1066"/>
                  </a:lnTo>
                  <a:lnTo>
                    <a:pt x="306" y="1080"/>
                  </a:lnTo>
                  <a:lnTo>
                    <a:pt x="330" y="1092"/>
                  </a:lnTo>
                  <a:lnTo>
                    <a:pt x="356" y="1104"/>
                  </a:lnTo>
                  <a:lnTo>
                    <a:pt x="382" y="1114"/>
                  </a:lnTo>
                  <a:lnTo>
                    <a:pt x="410" y="1124"/>
                  </a:lnTo>
                  <a:lnTo>
                    <a:pt x="438" y="1132"/>
                  </a:lnTo>
                  <a:lnTo>
                    <a:pt x="466" y="1138"/>
                  </a:lnTo>
                  <a:lnTo>
                    <a:pt x="494" y="1142"/>
                  </a:lnTo>
                  <a:lnTo>
                    <a:pt x="524" y="1146"/>
                  </a:lnTo>
                  <a:lnTo>
                    <a:pt x="554" y="1148"/>
                  </a:lnTo>
                  <a:lnTo>
                    <a:pt x="584" y="1150"/>
                  </a:lnTo>
                  <a:lnTo>
                    <a:pt x="584" y="1150"/>
                  </a:lnTo>
                  <a:lnTo>
                    <a:pt x="614" y="1148"/>
                  </a:lnTo>
                  <a:lnTo>
                    <a:pt x="646" y="1146"/>
                  </a:lnTo>
                  <a:lnTo>
                    <a:pt x="676" y="1142"/>
                  </a:lnTo>
                  <a:lnTo>
                    <a:pt x="706" y="1136"/>
                  </a:lnTo>
                  <a:lnTo>
                    <a:pt x="734" y="1130"/>
                  </a:lnTo>
                  <a:lnTo>
                    <a:pt x="764" y="1122"/>
                  </a:lnTo>
                  <a:lnTo>
                    <a:pt x="792" y="1112"/>
                  </a:lnTo>
                  <a:lnTo>
                    <a:pt x="818" y="1100"/>
                  </a:lnTo>
                  <a:lnTo>
                    <a:pt x="846" y="1088"/>
                  </a:lnTo>
                  <a:lnTo>
                    <a:pt x="872" y="1074"/>
                  </a:lnTo>
                  <a:lnTo>
                    <a:pt x="896" y="1060"/>
                  </a:lnTo>
                  <a:lnTo>
                    <a:pt x="920" y="1044"/>
                  </a:lnTo>
                  <a:lnTo>
                    <a:pt x="944" y="1026"/>
                  </a:lnTo>
                  <a:lnTo>
                    <a:pt x="966" y="1008"/>
                  </a:lnTo>
                  <a:lnTo>
                    <a:pt x="988" y="988"/>
                  </a:lnTo>
                  <a:lnTo>
                    <a:pt x="1008" y="968"/>
                  </a:lnTo>
                  <a:lnTo>
                    <a:pt x="1008" y="574"/>
                  </a:lnTo>
                  <a:lnTo>
                    <a:pt x="584" y="5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2" name="Freeform 20"/>
            <p:cNvSpPr>
              <a:spLocks noEditPoints="1"/>
            </p:cNvSpPr>
            <p:nvPr/>
          </p:nvSpPr>
          <p:spPr bwMode="ltGray">
            <a:xfrm>
              <a:off x="1428" y="2425"/>
              <a:ext cx="2328" cy="384"/>
            </a:xfrm>
            <a:custGeom>
              <a:avLst/>
              <a:gdLst>
                <a:gd name="T0" fmla="*/ 2222 w 2328"/>
                <a:gd name="T1" fmla="*/ 266 h 384"/>
                <a:gd name="T2" fmla="*/ 2204 w 2328"/>
                <a:gd name="T3" fmla="*/ 300 h 384"/>
                <a:gd name="T4" fmla="*/ 2156 w 2328"/>
                <a:gd name="T5" fmla="*/ 312 h 384"/>
                <a:gd name="T6" fmla="*/ 2076 w 2328"/>
                <a:gd name="T7" fmla="*/ 62 h 384"/>
                <a:gd name="T8" fmla="*/ 2144 w 2328"/>
                <a:gd name="T9" fmla="*/ 158 h 384"/>
                <a:gd name="T10" fmla="*/ 2182 w 2328"/>
                <a:gd name="T11" fmla="*/ 162 h 384"/>
                <a:gd name="T12" fmla="*/ 2214 w 2328"/>
                <a:gd name="T13" fmla="*/ 180 h 384"/>
                <a:gd name="T14" fmla="*/ 2224 w 2328"/>
                <a:gd name="T15" fmla="*/ 222 h 384"/>
                <a:gd name="T16" fmla="*/ 1686 w 2328"/>
                <a:gd name="T17" fmla="*/ 108 h 384"/>
                <a:gd name="T18" fmla="*/ 1630 w 2328"/>
                <a:gd name="T19" fmla="*/ 108 h 384"/>
                <a:gd name="T20" fmla="*/ 1732 w 2328"/>
                <a:gd name="T21" fmla="*/ 62 h 384"/>
                <a:gd name="T22" fmla="*/ 1278 w 2328"/>
                <a:gd name="T23" fmla="*/ 222 h 384"/>
                <a:gd name="T24" fmla="*/ 1266 w 2328"/>
                <a:gd name="T25" fmla="*/ 266 h 384"/>
                <a:gd name="T26" fmla="*/ 1230 w 2328"/>
                <a:gd name="T27" fmla="*/ 284 h 384"/>
                <a:gd name="T28" fmla="*/ 1194 w 2328"/>
                <a:gd name="T29" fmla="*/ 312 h 384"/>
                <a:gd name="T30" fmla="*/ 1136 w 2328"/>
                <a:gd name="T31" fmla="*/ 286 h 384"/>
                <a:gd name="T32" fmla="*/ 1084 w 2328"/>
                <a:gd name="T33" fmla="*/ 280 h 384"/>
                <a:gd name="T34" fmla="*/ 1056 w 2328"/>
                <a:gd name="T35" fmla="*/ 254 h 384"/>
                <a:gd name="T36" fmla="*/ 1052 w 2328"/>
                <a:gd name="T37" fmla="*/ 144 h 384"/>
                <a:gd name="T38" fmla="*/ 1056 w 2328"/>
                <a:gd name="T39" fmla="*/ 112 h 384"/>
                <a:gd name="T40" fmla="*/ 1082 w 2328"/>
                <a:gd name="T41" fmla="*/ 88 h 384"/>
                <a:gd name="T42" fmla="*/ 1136 w 2328"/>
                <a:gd name="T43" fmla="*/ 80 h 384"/>
                <a:gd name="T44" fmla="*/ 1194 w 2328"/>
                <a:gd name="T45" fmla="*/ 80 h 384"/>
                <a:gd name="T46" fmla="*/ 1232 w 2328"/>
                <a:gd name="T47" fmla="*/ 84 h 384"/>
                <a:gd name="T48" fmla="*/ 1266 w 2328"/>
                <a:gd name="T49" fmla="*/ 102 h 384"/>
                <a:gd name="T50" fmla="*/ 1278 w 2328"/>
                <a:gd name="T51" fmla="*/ 144 h 384"/>
                <a:gd name="T52" fmla="*/ 662 w 2328"/>
                <a:gd name="T53" fmla="*/ 108 h 384"/>
                <a:gd name="T54" fmla="*/ 734 w 2328"/>
                <a:gd name="T55" fmla="*/ 206 h 384"/>
                <a:gd name="T56" fmla="*/ 742 w 2328"/>
                <a:gd name="T57" fmla="*/ 264 h 384"/>
                <a:gd name="T58" fmla="*/ 600 w 2328"/>
                <a:gd name="T59" fmla="*/ 62 h 384"/>
                <a:gd name="T60" fmla="*/ 252 w 2328"/>
                <a:gd name="T61" fmla="*/ 312 h 384"/>
                <a:gd name="T62" fmla="*/ 164 w 2328"/>
                <a:gd name="T63" fmla="*/ 202 h 384"/>
                <a:gd name="T64" fmla="*/ 104 w 2328"/>
                <a:gd name="T65" fmla="*/ 62 h 384"/>
                <a:gd name="T66" fmla="*/ 194 w 2328"/>
                <a:gd name="T67" fmla="*/ 158 h 384"/>
                <a:gd name="T68" fmla="*/ 252 w 2328"/>
                <a:gd name="T69" fmla="*/ 312 h 384"/>
                <a:gd name="T70" fmla="*/ 0 w 2328"/>
                <a:gd name="T71" fmla="*/ 384 h 384"/>
                <a:gd name="T72" fmla="*/ 1108 w 2328"/>
                <a:gd name="T73" fmla="*/ 142 h 384"/>
                <a:gd name="T74" fmla="*/ 1110 w 2328"/>
                <a:gd name="T75" fmla="*/ 232 h 384"/>
                <a:gd name="T76" fmla="*/ 1126 w 2328"/>
                <a:gd name="T77" fmla="*/ 240 h 384"/>
                <a:gd name="T78" fmla="*/ 1126 w 2328"/>
                <a:gd name="T79" fmla="*/ 124 h 384"/>
                <a:gd name="T80" fmla="*/ 1112 w 2328"/>
                <a:gd name="T81" fmla="*/ 128 h 384"/>
                <a:gd name="T82" fmla="*/ 1202 w 2328"/>
                <a:gd name="T83" fmla="*/ 124 h 384"/>
                <a:gd name="T84" fmla="*/ 1202 w 2328"/>
                <a:gd name="T85" fmla="*/ 240 h 384"/>
                <a:gd name="T86" fmla="*/ 1216 w 2328"/>
                <a:gd name="T87" fmla="*/ 238 h 384"/>
                <a:gd name="T88" fmla="*/ 1220 w 2328"/>
                <a:gd name="T89" fmla="*/ 142 h 384"/>
                <a:gd name="T90" fmla="*/ 1216 w 2328"/>
                <a:gd name="T91" fmla="*/ 128 h 384"/>
                <a:gd name="T92" fmla="*/ 2148 w 2328"/>
                <a:gd name="T93" fmla="*/ 202 h 384"/>
                <a:gd name="T94" fmla="*/ 2148 w 2328"/>
                <a:gd name="T95" fmla="*/ 268 h 384"/>
                <a:gd name="T96" fmla="*/ 2162 w 2328"/>
                <a:gd name="T97" fmla="*/ 264 h 384"/>
                <a:gd name="T98" fmla="*/ 2166 w 2328"/>
                <a:gd name="T99" fmla="*/ 220 h 384"/>
                <a:gd name="T100" fmla="*/ 2162 w 2328"/>
                <a:gd name="T101" fmla="*/ 20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28" h="384">
                  <a:moveTo>
                    <a:pt x="2224" y="248"/>
                  </a:moveTo>
                  <a:lnTo>
                    <a:pt x="2224" y="248"/>
                  </a:lnTo>
                  <a:lnTo>
                    <a:pt x="2222" y="266"/>
                  </a:lnTo>
                  <a:lnTo>
                    <a:pt x="2220" y="280"/>
                  </a:lnTo>
                  <a:lnTo>
                    <a:pt x="2212" y="292"/>
                  </a:lnTo>
                  <a:lnTo>
                    <a:pt x="2204" y="300"/>
                  </a:lnTo>
                  <a:lnTo>
                    <a:pt x="2192" y="306"/>
                  </a:lnTo>
                  <a:lnTo>
                    <a:pt x="2176" y="310"/>
                  </a:lnTo>
                  <a:lnTo>
                    <a:pt x="2156" y="312"/>
                  </a:lnTo>
                  <a:lnTo>
                    <a:pt x="2134" y="312"/>
                  </a:lnTo>
                  <a:lnTo>
                    <a:pt x="2076" y="312"/>
                  </a:lnTo>
                  <a:lnTo>
                    <a:pt x="2076" y="62"/>
                  </a:lnTo>
                  <a:lnTo>
                    <a:pt x="2134" y="62"/>
                  </a:lnTo>
                  <a:lnTo>
                    <a:pt x="2134" y="158"/>
                  </a:lnTo>
                  <a:lnTo>
                    <a:pt x="2144" y="158"/>
                  </a:lnTo>
                  <a:lnTo>
                    <a:pt x="2144" y="158"/>
                  </a:lnTo>
                  <a:lnTo>
                    <a:pt x="2164" y="158"/>
                  </a:lnTo>
                  <a:lnTo>
                    <a:pt x="2182" y="162"/>
                  </a:lnTo>
                  <a:lnTo>
                    <a:pt x="2196" y="166"/>
                  </a:lnTo>
                  <a:lnTo>
                    <a:pt x="2206" y="172"/>
                  </a:lnTo>
                  <a:lnTo>
                    <a:pt x="2214" y="180"/>
                  </a:lnTo>
                  <a:lnTo>
                    <a:pt x="2220" y="190"/>
                  </a:lnTo>
                  <a:lnTo>
                    <a:pt x="2224" y="204"/>
                  </a:lnTo>
                  <a:lnTo>
                    <a:pt x="2224" y="222"/>
                  </a:lnTo>
                  <a:lnTo>
                    <a:pt x="2224" y="248"/>
                  </a:lnTo>
                  <a:close/>
                  <a:moveTo>
                    <a:pt x="1732" y="108"/>
                  </a:moveTo>
                  <a:lnTo>
                    <a:pt x="1686" y="108"/>
                  </a:lnTo>
                  <a:lnTo>
                    <a:pt x="1686" y="312"/>
                  </a:lnTo>
                  <a:lnTo>
                    <a:pt x="1630" y="312"/>
                  </a:lnTo>
                  <a:lnTo>
                    <a:pt x="1630" y="108"/>
                  </a:lnTo>
                  <a:lnTo>
                    <a:pt x="1582" y="108"/>
                  </a:lnTo>
                  <a:lnTo>
                    <a:pt x="1582" y="62"/>
                  </a:lnTo>
                  <a:lnTo>
                    <a:pt x="1732" y="62"/>
                  </a:lnTo>
                  <a:lnTo>
                    <a:pt x="1732" y="108"/>
                  </a:lnTo>
                  <a:close/>
                  <a:moveTo>
                    <a:pt x="1278" y="222"/>
                  </a:moveTo>
                  <a:lnTo>
                    <a:pt x="1278" y="222"/>
                  </a:lnTo>
                  <a:lnTo>
                    <a:pt x="1276" y="240"/>
                  </a:lnTo>
                  <a:lnTo>
                    <a:pt x="1272" y="254"/>
                  </a:lnTo>
                  <a:lnTo>
                    <a:pt x="1266" y="266"/>
                  </a:lnTo>
                  <a:lnTo>
                    <a:pt x="1258" y="274"/>
                  </a:lnTo>
                  <a:lnTo>
                    <a:pt x="1246" y="280"/>
                  </a:lnTo>
                  <a:lnTo>
                    <a:pt x="1230" y="284"/>
                  </a:lnTo>
                  <a:lnTo>
                    <a:pt x="1214" y="286"/>
                  </a:lnTo>
                  <a:lnTo>
                    <a:pt x="1194" y="286"/>
                  </a:lnTo>
                  <a:lnTo>
                    <a:pt x="1194" y="312"/>
                  </a:lnTo>
                  <a:lnTo>
                    <a:pt x="1136" y="312"/>
                  </a:lnTo>
                  <a:lnTo>
                    <a:pt x="1136" y="286"/>
                  </a:lnTo>
                  <a:lnTo>
                    <a:pt x="1136" y="286"/>
                  </a:lnTo>
                  <a:lnTo>
                    <a:pt x="1116" y="286"/>
                  </a:lnTo>
                  <a:lnTo>
                    <a:pt x="1098" y="284"/>
                  </a:lnTo>
                  <a:lnTo>
                    <a:pt x="1084" y="280"/>
                  </a:lnTo>
                  <a:lnTo>
                    <a:pt x="1072" y="274"/>
                  </a:lnTo>
                  <a:lnTo>
                    <a:pt x="1062" y="266"/>
                  </a:lnTo>
                  <a:lnTo>
                    <a:pt x="1056" y="254"/>
                  </a:lnTo>
                  <a:lnTo>
                    <a:pt x="1052" y="240"/>
                  </a:lnTo>
                  <a:lnTo>
                    <a:pt x="1052" y="222"/>
                  </a:lnTo>
                  <a:lnTo>
                    <a:pt x="1052" y="144"/>
                  </a:lnTo>
                  <a:lnTo>
                    <a:pt x="1052" y="144"/>
                  </a:lnTo>
                  <a:lnTo>
                    <a:pt x="1052" y="128"/>
                  </a:lnTo>
                  <a:lnTo>
                    <a:pt x="1056" y="112"/>
                  </a:lnTo>
                  <a:lnTo>
                    <a:pt x="1062" y="102"/>
                  </a:lnTo>
                  <a:lnTo>
                    <a:pt x="1072" y="94"/>
                  </a:lnTo>
                  <a:lnTo>
                    <a:pt x="1082" y="88"/>
                  </a:lnTo>
                  <a:lnTo>
                    <a:pt x="1098" y="84"/>
                  </a:lnTo>
                  <a:lnTo>
                    <a:pt x="1116" y="82"/>
                  </a:lnTo>
                  <a:lnTo>
                    <a:pt x="1136" y="80"/>
                  </a:lnTo>
                  <a:lnTo>
                    <a:pt x="1136" y="62"/>
                  </a:lnTo>
                  <a:lnTo>
                    <a:pt x="1194" y="62"/>
                  </a:lnTo>
                  <a:lnTo>
                    <a:pt x="1194" y="80"/>
                  </a:lnTo>
                  <a:lnTo>
                    <a:pt x="1194" y="80"/>
                  </a:lnTo>
                  <a:lnTo>
                    <a:pt x="1214" y="82"/>
                  </a:lnTo>
                  <a:lnTo>
                    <a:pt x="1232" y="84"/>
                  </a:lnTo>
                  <a:lnTo>
                    <a:pt x="1246" y="88"/>
                  </a:lnTo>
                  <a:lnTo>
                    <a:pt x="1258" y="94"/>
                  </a:lnTo>
                  <a:lnTo>
                    <a:pt x="1266" y="102"/>
                  </a:lnTo>
                  <a:lnTo>
                    <a:pt x="1272" y="112"/>
                  </a:lnTo>
                  <a:lnTo>
                    <a:pt x="1276" y="128"/>
                  </a:lnTo>
                  <a:lnTo>
                    <a:pt x="1278" y="144"/>
                  </a:lnTo>
                  <a:lnTo>
                    <a:pt x="1278" y="222"/>
                  </a:lnTo>
                  <a:close/>
                  <a:moveTo>
                    <a:pt x="742" y="108"/>
                  </a:moveTo>
                  <a:lnTo>
                    <a:pt x="662" y="108"/>
                  </a:lnTo>
                  <a:lnTo>
                    <a:pt x="662" y="158"/>
                  </a:lnTo>
                  <a:lnTo>
                    <a:pt x="734" y="158"/>
                  </a:lnTo>
                  <a:lnTo>
                    <a:pt x="734" y="206"/>
                  </a:lnTo>
                  <a:lnTo>
                    <a:pt x="662" y="206"/>
                  </a:lnTo>
                  <a:lnTo>
                    <a:pt x="662" y="264"/>
                  </a:lnTo>
                  <a:lnTo>
                    <a:pt x="742" y="264"/>
                  </a:lnTo>
                  <a:lnTo>
                    <a:pt x="742" y="312"/>
                  </a:lnTo>
                  <a:lnTo>
                    <a:pt x="600" y="312"/>
                  </a:lnTo>
                  <a:lnTo>
                    <a:pt x="600" y="62"/>
                  </a:lnTo>
                  <a:lnTo>
                    <a:pt x="742" y="62"/>
                  </a:lnTo>
                  <a:lnTo>
                    <a:pt x="742" y="108"/>
                  </a:lnTo>
                  <a:close/>
                  <a:moveTo>
                    <a:pt x="252" y="312"/>
                  </a:moveTo>
                  <a:lnTo>
                    <a:pt x="194" y="312"/>
                  </a:lnTo>
                  <a:lnTo>
                    <a:pt x="194" y="202"/>
                  </a:lnTo>
                  <a:lnTo>
                    <a:pt x="164" y="202"/>
                  </a:lnTo>
                  <a:lnTo>
                    <a:pt x="164" y="312"/>
                  </a:lnTo>
                  <a:lnTo>
                    <a:pt x="104" y="312"/>
                  </a:lnTo>
                  <a:lnTo>
                    <a:pt x="104" y="62"/>
                  </a:lnTo>
                  <a:lnTo>
                    <a:pt x="164" y="62"/>
                  </a:lnTo>
                  <a:lnTo>
                    <a:pt x="164" y="158"/>
                  </a:lnTo>
                  <a:lnTo>
                    <a:pt x="194" y="158"/>
                  </a:lnTo>
                  <a:lnTo>
                    <a:pt x="194" y="62"/>
                  </a:lnTo>
                  <a:lnTo>
                    <a:pt x="252" y="62"/>
                  </a:lnTo>
                  <a:lnTo>
                    <a:pt x="252" y="312"/>
                  </a:lnTo>
                  <a:close/>
                  <a:moveTo>
                    <a:pt x="2328" y="0"/>
                  </a:moveTo>
                  <a:lnTo>
                    <a:pt x="0" y="0"/>
                  </a:lnTo>
                  <a:lnTo>
                    <a:pt x="0" y="384"/>
                  </a:lnTo>
                  <a:lnTo>
                    <a:pt x="2328" y="384"/>
                  </a:lnTo>
                  <a:lnTo>
                    <a:pt x="2328" y="0"/>
                  </a:lnTo>
                  <a:close/>
                  <a:moveTo>
                    <a:pt x="1108" y="142"/>
                  </a:moveTo>
                  <a:lnTo>
                    <a:pt x="1108" y="224"/>
                  </a:lnTo>
                  <a:lnTo>
                    <a:pt x="1108" y="224"/>
                  </a:lnTo>
                  <a:lnTo>
                    <a:pt x="1110" y="232"/>
                  </a:lnTo>
                  <a:lnTo>
                    <a:pt x="1112" y="238"/>
                  </a:lnTo>
                  <a:lnTo>
                    <a:pt x="1118" y="240"/>
                  </a:lnTo>
                  <a:lnTo>
                    <a:pt x="1126" y="240"/>
                  </a:lnTo>
                  <a:lnTo>
                    <a:pt x="1136" y="240"/>
                  </a:lnTo>
                  <a:lnTo>
                    <a:pt x="1136" y="124"/>
                  </a:lnTo>
                  <a:lnTo>
                    <a:pt x="1126" y="124"/>
                  </a:lnTo>
                  <a:lnTo>
                    <a:pt x="1126" y="124"/>
                  </a:lnTo>
                  <a:lnTo>
                    <a:pt x="1118" y="126"/>
                  </a:lnTo>
                  <a:lnTo>
                    <a:pt x="1112" y="128"/>
                  </a:lnTo>
                  <a:lnTo>
                    <a:pt x="1110" y="134"/>
                  </a:lnTo>
                  <a:lnTo>
                    <a:pt x="1108" y="142"/>
                  </a:lnTo>
                  <a:close/>
                  <a:moveTo>
                    <a:pt x="1202" y="124"/>
                  </a:moveTo>
                  <a:lnTo>
                    <a:pt x="1194" y="124"/>
                  </a:lnTo>
                  <a:lnTo>
                    <a:pt x="1194" y="240"/>
                  </a:lnTo>
                  <a:lnTo>
                    <a:pt x="1202" y="240"/>
                  </a:lnTo>
                  <a:lnTo>
                    <a:pt x="1202" y="240"/>
                  </a:lnTo>
                  <a:lnTo>
                    <a:pt x="1210" y="240"/>
                  </a:lnTo>
                  <a:lnTo>
                    <a:pt x="1216" y="238"/>
                  </a:lnTo>
                  <a:lnTo>
                    <a:pt x="1220" y="232"/>
                  </a:lnTo>
                  <a:lnTo>
                    <a:pt x="1220" y="222"/>
                  </a:lnTo>
                  <a:lnTo>
                    <a:pt x="1220" y="142"/>
                  </a:lnTo>
                  <a:lnTo>
                    <a:pt x="1220" y="142"/>
                  </a:lnTo>
                  <a:lnTo>
                    <a:pt x="1220" y="134"/>
                  </a:lnTo>
                  <a:lnTo>
                    <a:pt x="1216" y="128"/>
                  </a:lnTo>
                  <a:lnTo>
                    <a:pt x="1210" y="126"/>
                  </a:lnTo>
                  <a:lnTo>
                    <a:pt x="1202" y="124"/>
                  </a:lnTo>
                  <a:close/>
                  <a:moveTo>
                    <a:pt x="2148" y="202"/>
                  </a:moveTo>
                  <a:lnTo>
                    <a:pt x="2134" y="202"/>
                  </a:lnTo>
                  <a:lnTo>
                    <a:pt x="2134" y="268"/>
                  </a:lnTo>
                  <a:lnTo>
                    <a:pt x="2148" y="268"/>
                  </a:lnTo>
                  <a:lnTo>
                    <a:pt x="2148" y="268"/>
                  </a:lnTo>
                  <a:lnTo>
                    <a:pt x="2156" y="266"/>
                  </a:lnTo>
                  <a:lnTo>
                    <a:pt x="2162" y="264"/>
                  </a:lnTo>
                  <a:lnTo>
                    <a:pt x="2164" y="258"/>
                  </a:lnTo>
                  <a:lnTo>
                    <a:pt x="2166" y="250"/>
                  </a:lnTo>
                  <a:lnTo>
                    <a:pt x="2166" y="220"/>
                  </a:lnTo>
                  <a:lnTo>
                    <a:pt x="2166" y="220"/>
                  </a:lnTo>
                  <a:lnTo>
                    <a:pt x="2164" y="212"/>
                  </a:lnTo>
                  <a:lnTo>
                    <a:pt x="2162" y="206"/>
                  </a:lnTo>
                  <a:lnTo>
                    <a:pt x="2156" y="204"/>
                  </a:lnTo>
                  <a:lnTo>
                    <a:pt x="2148" y="2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3" name="Freeform 27"/>
            <p:cNvSpPr>
              <a:spLocks/>
            </p:cNvSpPr>
            <p:nvPr/>
          </p:nvSpPr>
          <p:spPr bwMode="ltGray">
            <a:xfrm>
              <a:off x="2536" y="2549"/>
              <a:ext cx="28" cy="116"/>
            </a:xfrm>
            <a:custGeom>
              <a:avLst/>
              <a:gdLst>
                <a:gd name="T0" fmla="*/ 0 w 28"/>
                <a:gd name="T1" fmla="*/ 18 h 116"/>
                <a:gd name="T2" fmla="*/ 0 w 28"/>
                <a:gd name="T3" fmla="*/ 100 h 116"/>
                <a:gd name="T4" fmla="*/ 0 w 28"/>
                <a:gd name="T5" fmla="*/ 100 h 116"/>
                <a:gd name="T6" fmla="*/ 2 w 28"/>
                <a:gd name="T7" fmla="*/ 108 h 116"/>
                <a:gd name="T8" fmla="*/ 4 w 28"/>
                <a:gd name="T9" fmla="*/ 114 h 116"/>
                <a:gd name="T10" fmla="*/ 10 w 28"/>
                <a:gd name="T11" fmla="*/ 116 h 116"/>
                <a:gd name="T12" fmla="*/ 18 w 28"/>
                <a:gd name="T13" fmla="*/ 116 h 116"/>
                <a:gd name="T14" fmla="*/ 28 w 28"/>
                <a:gd name="T15" fmla="*/ 116 h 116"/>
                <a:gd name="T16" fmla="*/ 28 w 28"/>
                <a:gd name="T17" fmla="*/ 0 h 116"/>
                <a:gd name="T18" fmla="*/ 18 w 28"/>
                <a:gd name="T19" fmla="*/ 0 h 116"/>
                <a:gd name="T20" fmla="*/ 18 w 28"/>
                <a:gd name="T21" fmla="*/ 0 h 116"/>
                <a:gd name="T22" fmla="*/ 10 w 28"/>
                <a:gd name="T23" fmla="*/ 2 h 116"/>
                <a:gd name="T24" fmla="*/ 4 w 28"/>
                <a:gd name="T25" fmla="*/ 4 h 116"/>
                <a:gd name="T26" fmla="*/ 2 w 28"/>
                <a:gd name="T27" fmla="*/ 10 h 116"/>
                <a:gd name="T28" fmla="*/ 0 w 28"/>
                <a:gd name="T29" fmla="*/ 1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16">
                  <a:moveTo>
                    <a:pt x="0" y="18"/>
                  </a:moveTo>
                  <a:lnTo>
                    <a:pt x="0" y="100"/>
                  </a:lnTo>
                  <a:lnTo>
                    <a:pt x="0" y="100"/>
                  </a:lnTo>
                  <a:lnTo>
                    <a:pt x="2" y="108"/>
                  </a:lnTo>
                  <a:lnTo>
                    <a:pt x="4" y="114"/>
                  </a:lnTo>
                  <a:lnTo>
                    <a:pt x="10" y="116"/>
                  </a:lnTo>
                  <a:lnTo>
                    <a:pt x="18" y="116"/>
                  </a:lnTo>
                  <a:lnTo>
                    <a:pt x="28" y="116"/>
                  </a:lnTo>
                  <a:lnTo>
                    <a:pt x="2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8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ltGray">
            <a:xfrm>
              <a:off x="2622" y="2549"/>
              <a:ext cx="26" cy="116"/>
            </a:xfrm>
            <a:custGeom>
              <a:avLst/>
              <a:gdLst>
                <a:gd name="T0" fmla="*/ 8 w 26"/>
                <a:gd name="T1" fmla="*/ 0 h 116"/>
                <a:gd name="T2" fmla="*/ 0 w 26"/>
                <a:gd name="T3" fmla="*/ 0 h 116"/>
                <a:gd name="T4" fmla="*/ 0 w 26"/>
                <a:gd name="T5" fmla="*/ 116 h 116"/>
                <a:gd name="T6" fmla="*/ 8 w 26"/>
                <a:gd name="T7" fmla="*/ 116 h 116"/>
                <a:gd name="T8" fmla="*/ 8 w 26"/>
                <a:gd name="T9" fmla="*/ 116 h 116"/>
                <a:gd name="T10" fmla="*/ 16 w 26"/>
                <a:gd name="T11" fmla="*/ 116 h 116"/>
                <a:gd name="T12" fmla="*/ 22 w 26"/>
                <a:gd name="T13" fmla="*/ 114 h 116"/>
                <a:gd name="T14" fmla="*/ 26 w 26"/>
                <a:gd name="T15" fmla="*/ 108 h 116"/>
                <a:gd name="T16" fmla="*/ 26 w 26"/>
                <a:gd name="T17" fmla="*/ 98 h 116"/>
                <a:gd name="T18" fmla="*/ 26 w 26"/>
                <a:gd name="T19" fmla="*/ 18 h 116"/>
                <a:gd name="T20" fmla="*/ 26 w 26"/>
                <a:gd name="T21" fmla="*/ 18 h 116"/>
                <a:gd name="T22" fmla="*/ 26 w 26"/>
                <a:gd name="T23" fmla="*/ 10 h 116"/>
                <a:gd name="T24" fmla="*/ 22 w 26"/>
                <a:gd name="T25" fmla="*/ 4 h 116"/>
                <a:gd name="T26" fmla="*/ 16 w 26"/>
                <a:gd name="T27" fmla="*/ 2 h 116"/>
                <a:gd name="T28" fmla="*/ 8 w 26"/>
                <a:gd name="T2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116">
                  <a:moveTo>
                    <a:pt x="8" y="0"/>
                  </a:moveTo>
                  <a:lnTo>
                    <a:pt x="0" y="0"/>
                  </a:lnTo>
                  <a:lnTo>
                    <a:pt x="0" y="116"/>
                  </a:lnTo>
                  <a:lnTo>
                    <a:pt x="8" y="116"/>
                  </a:lnTo>
                  <a:lnTo>
                    <a:pt x="8" y="116"/>
                  </a:lnTo>
                  <a:lnTo>
                    <a:pt x="16" y="116"/>
                  </a:lnTo>
                  <a:lnTo>
                    <a:pt x="22" y="114"/>
                  </a:lnTo>
                  <a:lnTo>
                    <a:pt x="26" y="108"/>
                  </a:lnTo>
                  <a:lnTo>
                    <a:pt x="26" y="9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6" y="10"/>
                  </a:lnTo>
                  <a:lnTo>
                    <a:pt x="22" y="4"/>
                  </a:lnTo>
                  <a:lnTo>
                    <a:pt x="16" y="2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ltGray">
            <a:xfrm>
              <a:off x="3562" y="2627"/>
              <a:ext cx="32" cy="66"/>
            </a:xfrm>
            <a:custGeom>
              <a:avLst/>
              <a:gdLst>
                <a:gd name="T0" fmla="*/ 14 w 32"/>
                <a:gd name="T1" fmla="*/ 0 h 66"/>
                <a:gd name="T2" fmla="*/ 0 w 32"/>
                <a:gd name="T3" fmla="*/ 0 h 66"/>
                <a:gd name="T4" fmla="*/ 0 w 32"/>
                <a:gd name="T5" fmla="*/ 66 h 66"/>
                <a:gd name="T6" fmla="*/ 14 w 32"/>
                <a:gd name="T7" fmla="*/ 66 h 66"/>
                <a:gd name="T8" fmla="*/ 14 w 32"/>
                <a:gd name="T9" fmla="*/ 66 h 66"/>
                <a:gd name="T10" fmla="*/ 22 w 32"/>
                <a:gd name="T11" fmla="*/ 64 h 66"/>
                <a:gd name="T12" fmla="*/ 28 w 32"/>
                <a:gd name="T13" fmla="*/ 62 h 66"/>
                <a:gd name="T14" fmla="*/ 30 w 32"/>
                <a:gd name="T15" fmla="*/ 56 h 66"/>
                <a:gd name="T16" fmla="*/ 32 w 32"/>
                <a:gd name="T17" fmla="*/ 48 h 66"/>
                <a:gd name="T18" fmla="*/ 32 w 32"/>
                <a:gd name="T19" fmla="*/ 18 h 66"/>
                <a:gd name="T20" fmla="*/ 32 w 32"/>
                <a:gd name="T21" fmla="*/ 18 h 66"/>
                <a:gd name="T22" fmla="*/ 30 w 32"/>
                <a:gd name="T23" fmla="*/ 10 h 66"/>
                <a:gd name="T24" fmla="*/ 28 w 32"/>
                <a:gd name="T25" fmla="*/ 4 h 66"/>
                <a:gd name="T26" fmla="*/ 22 w 32"/>
                <a:gd name="T27" fmla="*/ 2 h 66"/>
                <a:gd name="T28" fmla="*/ 14 w 32"/>
                <a:gd name="T2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66">
                  <a:moveTo>
                    <a:pt x="14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22" y="64"/>
                  </a:lnTo>
                  <a:lnTo>
                    <a:pt x="28" y="62"/>
                  </a:lnTo>
                  <a:lnTo>
                    <a:pt x="30" y="56"/>
                  </a:lnTo>
                  <a:lnTo>
                    <a:pt x="32" y="48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0" y="10"/>
                  </a:lnTo>
                  <a:lnTo>
                    <a:pt x="28" y="4"/>
                  </a:lnTo>
                  <a:lnTo>
                    <a:pt x="22" y="2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</p:grp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043572" y="5513514"/>
            <a:ext cx="5756424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28" cap="all" baseline="0">
                <a:solidFill>
                  <a:schemeClr val="accent6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ru-RU" noProof="0" dirty="0"/>
          </a:p>
        </p:txBody>
      </p:sp>
      <p:sp>
        <p:nvSpPr>
          <p:cNvPr id="5" name="doc id"/>
          <p:cNvSpPr txBox="1">
            <a:spLocks noChangeArrowheads="1"/>
          </p:cNvSpPr>
          <p:nvPr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ru-RU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5" name="Document type" hidden="1">
            <a:extLst>
              <a:ext uri="{FF2B5EF4-FFF2-40B4-BE49-F238E27FC236}">
                <a16:creationId xmlns:a16="http://schemas.microsoft.com/office/drawing/2014/main" id="{1E8A4222-46EB-4FD0-B154-C3BE03FA6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3573" y="6174945"/>
            <a:ext cx="4470572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 dirty="0">
                <a:solidFill>
                  <a:schemeClr val="accent6"/>
                </a:solidFill>
                <a:latin typeface="+mn-lt"/>
              </a:rPr>
              <a:t>Document type | Date</a:t>
            </a:r>
          </a:p>
        </p:txBody>
      </p:sp>
      <p:sp>
        <p:nvSpPr>
          <p:cNvPr id="2" name="Working Draft Text" hidden="1">
            <a:extLst>
              <a:ext uri="{FF2B5EF4-FFF2-40B4-BE49-F238E27FC236}">
                <a16:creationId xmlns:a16="http://schemas.microsoft.com/office/drawing/2014/main" id="{07F29F7C-252E-4660-8C8F-7C9BE351A592}"/>
              </a:ext>
            </a:extLst>
          </p:cNvPr>
          <p:cNvSpPr txBox="1"/>
          <p:nvPr/>
        </p:nvSpPr>
        <p:spPr>
          <a:xfrm>
            <a:off x="8228425" y="6349400"/>
            <a:ext cx="1107620" cy="2223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16" b="1">
                <a:solidFill>
                  <a:srgbClr val="FFFFFF"/>
                </a:solidFill>
              </a:rPr>
              <a:t>WORKING DRAFT</a:t>
            </a:r>
            <a:endParaRPr lang="ru-RU" sz="816" b="1">
              <a:solidFill>
                <a:srgbClr val="FFFFFF"/>
              </a:solidFill>
            </a:endParaRPr>
          </a:p>
        </p:txBody>
      </p:sp>
      <p:sp>
        <p:nvSpPr>
          <p:cNvPr id="4" name="Working Draft" hidden="1">
            <a:extLst>
              <a:ext uri="{FF2B5EF4-FFF2-40B4-BE49-F238E27FC236}">
                <a16:creationId xmlns:a16="http://schemas.microsoft.com/office/drawing/2014/main" id="{71AA31C6-410E-44E6-9744-9B4B24BF9506}"/>
              </a:ext>
            </a:extLst>
          </p:cNvPr>
          <p:cNvSpPr txBox="1"/>
          <p:nvPr/>
        </p:nvSpPr>
        <p:spPr>
          <a:xfrm>
            <a:off x="8228426" y="6478979"/>
            <a:ext cx="3008171" cy="2223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16">
                <a:solidFill>
                  <a:srgbClr val="FFFFFF"/>
                </a:solidFill>
              </a:rPr>
              <a:t>Last Modified 21.03.2019 11:23 Russia TZ 2 Standard Time</a:t>
            </a:r>
            <a:endParaRPr lang="ru-RU" sz="816">
              <a:solidFill>
                <a:srgbClr val="FFFFFF"/>
              </a:solidFill>
            </a:endParaRPr>
          </a:p>
        </p:txBody>
      </p:sp>
      <p:sp>
        <p:nvSpPr>
          <p:cNvPr id="6" name="Printed" hidden="1">
            <a:extLst>
              <a:ext uri="{FF2B5EF4-FFF2-40B4-BE49-F238E27FC236}">
                <a16:creationId xmlns:a16="http://schemas.microsoft.com/office/drawing/2014/main" id="{2570FAE1-A2E9-45BB-8466-69DBCBCD5A1A}"/>
              </a:ext>
            </a:extLst>
          </p:cNvPr>
          <p:cNvSpPr txBox="1"/>
          <p:nvPr/>
        </p:nvSpPr>
        <p:spPr>
          <a:xfrm>
            <a:off x="8228425" y="6608559"/>
            <a:ext cx="2713765" cy="2223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16">
                <a:solidFill>
                  <a:srgbClr val="FFFFFF"/>
                </a:solidFill>
              </a:rPr>
              <a:t>Printed 13.02.2019 13:23 Russia TZ 2 Standard Time</a:t>
            </a:r>
            <a:endParaRPr lang="ru-RU" sz="816">
              <a:solidFill>
                <a:srgbClr val="FFFFFF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EE69907-7024-4AD6-86D3-D626B5D1A74F}"/>
              </a:ext>
            </a:extLst>
          </p:cNvPr>
          <p:cNvSpPr/>
          <p:nvPr/>
        </p:nvSpPr>
        <p:spPr>
          <a:xfrm>
            <a:off x="-11811" y="2"/>
            <a:ext cx="7038737" cy="4765321"/>
          </a:xfrm>
          <a:custGeom>
            <a:avLst/>
            <a:gdLst>
              <a:gd name="connsiteX0" fmla="*/ 0 w 6898512"/>
              <a:gd name="connsiteY0" fmla="*/ 4664597 h 4664597"/>
              <a:gd name="connsiteX1" fmla="*/ 6898512 w 6898512"/>
              <a:gd name="connsiteY1" fmla="*/ 0 h 4664597"/>
              <a:gd name="connsiteX0" fmla="*/ 0 w 6898512"/>
              <a:gd name="connsiteY0" fmla="*/ 4664597 h 4664597"/>
              <a:gd name="connsiteX1" fmla="*/ 6898512 w 6898512"/>
              <a:gd name="connsiteY1" fmla="*/ 0 h 4664597"/>
              <a:gd name="connsiteX0" fmla="*/ 0 w 6898512"/>
              <a:gd name="connsiteY0" fmla="*/ 4664597 h 4669240"/>
              <a:gd name="connsiteX1" fmla="*/ 6898512 w 6898512"/>
              <a:gd name="connsiteY1" fmla="*/ 0 h 4669240"/>
              <a:gd name="connsiteX0" fmla="*/ 0 w 6898512"/>
              <a:gd name="connsiteY0" fmla="*/ 4664597 h 4668814"/>
              <a:gd name="connsiteX1" fmla="*/ 6898512 w 6898512"/>
              <a:gd name="connsiteY1" fmla="*/ 0 h 4668814"/>
              <a:gd name="connsiteX0" fmla="*/ 0 w 6898512"/>
              <a:gd name="connsiteY0" fmla="*/ 4664597 h 4670313"/>
              <a:gd name="connsiteX1" fmla="*/ 6898512 w 6898512"/>
              <a:gd name="connsiteY1" fmla="*/ 0 h 4670313"/>
              <a:gd name="connsiteX0" fmla="*/ 0 w 6898512"/>
              <a:gd name="connsiteY0" fmla="*/ 4664597 h 4670456"/>
              <a:gd name="connsiteX1" fmla="*/ 6898512 w 6898512"/>
              <a:gd name="connsiteY1" fmla="*/ 0 h 4670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98512" h="4670456">
                <a:moveTo>
                  <a:pt x="0" y="4664597"/>
                </a:moveTo>
                <a:cubicBezTo>
                  <a:pt x="3757915" y="4822784"/>
                  <a:pt x="5293490" y="1740061"/>
                  <a:pt x="6898512" y="0"/>
                </a:cubicBezTo>
              </a:path>
            </a:pathLst>
          </a:custGeom>
          <a:noFill/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37"/>
          </a:p>
        </p:txBody>
      </p:sp>
    </p:spTree>
    <p:extLst>
      <p:ext uri="{BB962C8B-B14F-4D97-AF65-F5344CB8AC3E}">
        <p14:creationId xmlns:p14="http://schemas.microsoft.com/office/powerpoint/2010/main" val="29987072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F64E-C17A-46CD-8EFB-5C0BD858B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FD64A-490B-411B-BDCE-B13074C61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20494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3214" y="355281"/>
            <a:ext cx="11645573" cy="369311"/>
          </a:xfrm>
        </p:spPr>
        <p:txBody>
          <a:bodyPr lIns="0" tIns="0" rIns="0" bIns="0"/>
          <a:lstStyle>
            <a:lvl1pPr>
              <a:defRPr sz="2400" b="0" i="0">
                <a:solidFill>
                  <a:srgbClr val="3333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512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512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059F2-3575-43FC-9C83-2C439247E9EC}" type="datetimeFigureOut">
              <a:rPr lang="ru-RU" smtClean="0"/>
              <a:t>01.02.2020</a:t>
            </a:fld>
            <a:endParaRPr lang="ru-RU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3D979C3-B42A-4448-ABCB-7A3CBFE0DE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65608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059F2-3575-43FC-9C83-2C439247E9EC}" type="datetimeFigureOut">
              <a:rPr lang="ru-RU" smtClean="0"/>
              <a:t>01.02.2020</a:t>
            </a:fld>
            <a:endParaRPr lang="ru-RU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979C3-B42A-4448-ABCB-7A3CBFE0DE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546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F64E-C17A-46CD-8EFB-5C0BD858B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FD64A-490B-411B-BDCE-B13074C61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904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3ACD-ABC0-4BBB-B7F7-0BFC18E66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9739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Основн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1" hidden="1">
            <a:extLst>
              <a:ext uri="{FF2B5EF4-FFF2-40B4-BE49-F238E27FC236}">
                <a16:creationId xmlns:a16="http://schemas.microsoft.com/office/drawing/2014/main" id="{A3398184-B838-4F3E-8660-36A728ABC9A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470" name="think-cell Slide" r:id="rId8" imgW="360" imgH="360" progId="TCLayout.ActiveDocument.1">
                  <p:embed/>
                </p:oleObj>
              </mc:Choice>
              <mc:Fallback>
                <p:oleObj name="think-cell Slide" r:id="rId8" imgW="360" imgH="360" progId="TCLayout.ActiveDocument.1">
                  <p:embed/>
                  <p:pic>
                    <p:nvPicPr>
                      <p:cNvPr id="4" name="Объект 1" hidden="1">
                        <a:extLst>
                          <a:ext uri="{FF2B5EF4-FFF2-40B4-BE49-F238E27FC236}">
                            <a16:creationId xmlns:a16="http://schemas.microsoft.com/office/drawing/2014/main" id="{A3398184-B838-4F3E-8660-36A728ABC9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2" hidden="1">
            <a:extLst>
              <a:ext uri="{FF2B5EF4-FFF2-40B4-BE49-F238E27FC236}">
                <a16:creationId xmlns:a16="http://schemas.microsoft.com/office/drawing/2014/main" id="{FCEA1F03-A55F-47A0-8AD3-A43B686848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471" name="think-cell Slide" r:id="rId10" imgW="360" imgH="360" progId="">
                  <p:embed/>
                </p:oleObj>
              </mc:Choice>
              <mc:Fallback>
                <p:oleObj name="think-cell Slide" r:id="rId10" imgW="360" imgH="360" progId="">
                  <p:embed/>
                  <p:pic>
                    <p:nvPicPr>
                      <p:cNvPr id="5" name="Объект 2" hidden="1">
                        <a:extLst>
                          <a:ext uri="{FF2B5EF4-FFF2-40B4-BE49-F238E27FC236}">
                            <a16:creationId xmlns:a16="http://schemas.microsoft.com/office/drawing/2014/main" id="{FCEA1F03-A55F-47A0-8AD3-A43B686848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3" hidden="1">
            <a:extLst>
              <a:ext uri="{FF2B5EF4-FFF2-40B4-BE49-F238E27FC236}">
                <a16:creationId xmlns:a16="http://schemas.microsoft.com/office/drawing/2014/main" id="{D0C22CCD-FA79-44BF-A244-E10A0286AF83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472" name="think-cell Slide" r:id="rId11" imgW="360" imgH="360" progId="">
                  <p:embed/>
                </p:oleObj>
              </mc:Choice>
              <mc:Fallback>
                <p:oleObj name="think-cell Slide" r:id="rId11" imgW="360" imgH="360" progId="">
                  <p:embed/>
                  <p:pic>
                    <p:nvPicPr>
                      <p:cNvPr id="6" name="Объект 3" hidden="1">
                        <a:extLst>
                          <a:ext uri="{FF2B5EF4-FFF2-40B4-BE49-F238E27FC236}">
                            <a16:creationId xmlns:a16="http://schemas.microsoft.com/office/drawing/2014/main" id="{D0C22CCD-FA79-44BF-A244-E10A0286AF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4" hidden="1">
            <a:extLst>
              <a:ext uri="{FF2B5EF4-FFF2-40B4-BE49-F238E27FC236}">
                <a16:creationId xmlns:a16="http://schemas.microsoft.com/office/drawing/2014/main" id="{DFAAD6D9-4B5D-478B-AD2C-59DD550D9E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473" name="think-cell Slide" r:id="rId12" imgW="360" imgH="360" progId="">
                  <p:embed/>
                </p:oleObj>
              </mc:Choice>
              <mc:Fallback>
                <p:oleObj name="think-cell Slide" r:id="rId12" imgW="360" imgH="360" progId="">
                  <p:embed/>
                  <p:pic>
                    <p:nvPicPr>
                      <p:cNvPr id="7" name="Объект 4" hidden="1">
                        <a:extLst>
                          <a:ext uri="{FF2B5EF4-FFF2-40B4-BE49-F238E27FC236}">
                            <a16:creationId xmlns:a16="http://schemas.microsoft.com/office/drawing/2014/main" id="{DFAAD6D9-4B5D-478B-AD2C-59DD550D9E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5" hidden="1">
            <a:extLst>
              <a:ext uri="{FF2B5EF4-FFF2-40B4-BE49-F238E27FC236}">
                <a16:creationId xmlns:a16="http://schemas.microsoft.com/office/drawing/2014/main" id="{8F4FC545-B211-42E9-8041-3A17447A41BB}"/>
              </a:ext>
            </a:extLst>
          </p:cNvPr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474" name="think-cell Slide" r:id="rId13" imgW="360" imgH="360" progId="">
                  <p:embed/>
                </p:oleObj>
              </mc:Choice>
              <mc:Fallback>
                <p:oleObj name="think-cell Slide" r:id="rId13" imgW="360" imgH="360" progId="">
                  <p:embed/>
                  <p:pic>
                    <p:nvPicPr>
                      <p:cNvPr id="8" name="Объект 5" hidden="1">
                        <a:extLst>
                          <a:ext uri="{FF2B5EF4-FFF2-40B4-BE49-F238E27FC236}">
                            <a16:creationId xmlns:a16="http://schemas.microsoft.com/office/drawing/2014/main" id="{8F4FC545-B211-42E9-8041-3A17447A41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CE1A61C-6D13-4B2E-A64D-DE51344699E5}"/>
              </a:ext>
            </a:extLst>
          </p:cNvPr>
          <p:cNvSpPr/>
          <p:nvPr userDrawn="1"/>
        </p:nvSpPr>
        <p:spPr>
          <a:xfrm>
            <a:off x="0" y="6711950"/>
            <a:ext cx="12192000" cy="184150"/>
          </a:xfrm>
          <a:prstGeom prst="rect">
            <a:avLst/>
          </a:prstGeom>
          <a:solidFill>
            <a:srgbClr val="067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61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24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85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47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08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970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132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293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D2CE682-1876-4732-8068-D35B6E5E1CAD}"/>
              </a:ext>
            </a:extLst>
          </p:cNvPr>
          <p:cNvSpPr/>
          <p:nvPr userDrawn="1"/>
        </p:nvSpPr>
        <p:spPr>
          <a:xfrm>
            <a:off x="11766550" y="6723063"/>
            <a:ext cx="215900" cy="160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fld id="{7AB0D82E-F83F-42AF-99AC-31D86597FAFD}" type="slidenum">
              <a:rPr lang="ru-RU" altLang="ru-RU" sz="1000" b="1" smtClean="0">
                <a:solidFill>
                  <a:srgbClr val="FFFFFF"/>
                </a:solidFill>
              </a:rPr>
              <a:pPr eaLnBrk="1" hangingPunct="1">
                <a:buFont typeface="Arial" panose="020B0604020202020204" pitchFamily="34" charset="0"/>
                <a:buNone/>
                <a:defRPr/>
              </a:pPr>
              <a:t>‹#›</a:t>
            </a:fld>
            <a:endParaRPr lang="ru-RU" altLang="ru-RU" sz="1000" b="1" dirty="0">
              <a:solidFill>
                <a:srgbClr val="FFFFFF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DD29CF7-26FC-4B09-807B-CBB2231C7841}"/>
              </a:ext>
            </a:extLst>
          </p:cNvPr>
          <p:cNvSpPr/>
          <p:nvPr userDrawn="1"/>
        </p:nvSpPr>
        <p:spPr>
          <a:xfrm>
            <a:off x="0" y="0"/>
            <a:ext cx="12192000" cy="681038"/>
          </a:xfrm>
          <a:prstGeom prst="rect">
            <a:avLst/>
          </a:prstGeom>
          <a:solidFill>
            <a:srgbClr val="067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marL="0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61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24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85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47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08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970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132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293" algn="l" defTabSz="91432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368300" y="203080"/>
            <a:ext cx="10515600" cy="352506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0"/>
          </p:nvPr>
        </p:nvSpPr>
        <p:spPr>
          <a:xfrm>
            <a:off x="419100" y="1079500"/>
            <a:ext cx="10541000" cy="1638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0" indent="0">
              <a:buNone/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709097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357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94757E7-5BB8-4E38-8961-C284EDD4B1E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41" b="0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>
          <a:xfrm>
            <a:off x="273214" y="382923"/>
            <a:ext cx="11645573" cy="314028"/>
          </a:xfrm>
        </p:spPr>
        <p:txBody>
          <a:bodyPr/>
          <a:lstStyle>
            <a:lvl1pPr>
              <a:defRPr sz="204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ru-RU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8725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571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38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BackGroundTitleSlide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"/>
            <a:ext cx="932986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itle"/>
          <p:cNvSpPr>
            <a:spLocks noGrp="1" noChangeArrowheads="1"/>
          </p:cNvSpPr>
          <p:nvPr>
            <p:ph type="ctrTitle"/>
          </p:nvPr>
        </p:nvSpPr>
        <p:spPr bwMode="auto">
          <a:xfrm>
            <a:off x="6043572" y="3428586"/>
            <a:ext cx="5756424" cy="18385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57" b="0" baseline="0">
                <a:solidFill>
                  <a:schemeClr val="accent6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title style</a:t>
            </a:r>
            <a:endParaRPr lang="ru-RU" noProof="0" dirty="0"/>
          </a:p>
        </p:txBody>
      </p:sp>
      <p:grpSp>
        <p:nvGrpSpPr>
          <p:cNvPr id="32" name="TitleLogoRus"/>
          <p:cNvGrpSpPr>
            <a:grpSpLocks noChangeAspect="1"/>
          </p:cNvGrpSpPr>
          <p:nvPr/>
        </p:nvGrpSpPr>
        <p:grpSpPr bwMode="ltGray">
          <a:xfrm>
            <a:off x="10822592" y="5979762"/>
            <a:ext cx="977404" cy="461825"/>
            <a:chOff x="264" y="1159"/>
            <a:chExt cx="3492" cy="1650"/>
          </a:xfrm>
          <a:solidFill>
            <a:schemeClr val="accent3"/>
          </a:solidFill>
        </p:grpSpPr>
        <p:sp>
          <p:nvSpPr>
            <p:cNvPr id="33" name="Freeform 6"/>
            <p:cNvSpPr>
              <a:spLocks noEditPoints="1"/>
            </p:cNvSpPr>
            <p:nvPr/>
          </p:nvSpPr>
          <p:spPr bwMode="ltGray">
            <a:xfrm>
              <a:off x="2996" y="1657"/>
              <a:ext cx="258" cy="576"/>
            </a:xfrm>
            <a:custGeom>
              <a:avLst/>
              <a:gdLst>
                <a:gd name="T0" fmla="*/ 128 w 258"/>
                <a:gd name="T1" fmla="*/ 504 h 576"/>
                <a:gd name="T2" fmla="*/ 112 w 258"/>
                <a:gd name="T3" fmla="*/ 498 h 576"/>
                <a:gd name="T4" fmla="*/ 104 w 258"/>
                <a:gd name="T5" fmla="*/ 482 h 576"/>
                <a:gd name="T6" fmla="*/ 104 w 258"/>
                <a:gd name="T7" fmla="*/ 94 h 576"/>
                <a:gd name="T8" fmla="*/ 104 w 258"/>
                <a:gd name="T9" fmla="*/ 92 h 576"/>
                <a:gd name="T10" fmla="*/ 106 w 258"/>
                <a:gd name="T11" fmla="*/ 84 h 576"/>
                <a:gd name="T12" fmla="*/ 120 w 258"/>
                <a:gd name="T13" fmla="*/ 72 h 576"/>
                <a:gd name="T14" fmla="*/ 128 w 258"/>
                <a:gd name="T15" fmla="*/ 72 h 576"/>
                <a:gd name="T16" fmla="*/ 146 w 258"/>
                <a:gd name="T17" fmla="*/ 78 h 576"/>
                <a:gd name="T18" fmla="*/ 154 w 258"/>
                <a:gd name="T19" fmla="*/ 92 h 576"/>
                <a:gd name="T20" fmla="*/ 154 w 258"/>
                <a:gd name="T21" fmla="*/ 94 h 576"/>
                <a:gd name="T22" fmla="*/ 154 w 258"/>
                <a:gd name="T23" fmla="*/ 482 h 576"/>
                <a:gd name="T24" fmla="*/ 152 w 258"/>
                <a:gd name="T25" fmla="*/ 490 h 576"/>
                <a:gd name="T26" fmla="*/ 138 w 258"/>
                <a:gd name="T27" fmla="*/ 502 h 576"/>
                <a:gd name="T28" fmla="*/ 176 w 258"/>
                <a:gd name="T29" fmla="*/ 0 h 576"/>
                <a:gd name="T30" fmla="*/ 82 w 258"/>
                <a:gd name="T31" fmla="*/ 0 h 576"/>
                <a:gd name="T32" fmla="*/ 56 w 258"/>
                <a:gd name="T33" fmla="*/ 2 h 576"/>
                <a:gd name="T34" fmla="*/ 36 w 258"/>
                <a:gd name="T35" fmla="*/ 10 h 576"/>
                <a:gd name="T36" fmla="*/ 22 w 258"/>
                <a:gd name="T37" fmla="*/ 22 h 576"/>
                <a:gd name="T38" fmla="*/ 12 w 258"/>
                <a:gd name="T39" fmla="*/ 36 h 576"/>
                <a:gd name="T40" fmla="*/ 2 w 258"/>
                <a:gd name="T41" fmla="*/ 70 h 576"/>
                <a:gd name="T42" fmla="*/ 0 w 258"/>
                <a:gd name="T43" fmla="*/ 102 h 576"/>
                <a:gd name="T44" fmla="*/ 0 w 258"/>
                <a:gd name="T45" fmla="*/ 472 h 576"/>
                <a:gd name="T46" fmla="*/ 2 w 258"/>
                <a:gd name="T47" fmla="*/ 506 h 576"/>
                <a:gd name="T48" fmla="*/ 12 w 258"/>
                <a:gd name="T49" fmla="*/ 540 h 576"/>
                <a:gd name="T50" fmla="*/ 22 w 258"/>
                <a:gd name="T51" fmla="*/ 554 h 576"/>
                <a:gd name="T52" fmla="*/ 36 w 258"/>
                <a:gd name="T53" fmla="*/ 566 h 576"/>
                <a:gd name="T54" fmla="*/ 56 w 258"/>
                <a:gd name="T55" fmla="*/ 572 h 576"/>
                <a:gd name="T56" fmla="*/ 82 w 258"/>
                <a:gd name="T57" fmla="*/ 576 h 576"/>
                <a:gd name="T58" fmla="*/ 176 w 258"/>
                <a:gd name="T59" fmla="*/ 576 h 576"/>
                <a:gd name="T60" fmla="*/ 202 w 258"/>
                <a:gd name="T61" fmla="*/ 572 h 576"/>
                <a:gd name="T62" fmla="*/ 222 w 258"/>
                <a:gd name="T63" fmla="*/ 566 h 576"/>
                <a:gd name="T64" fmla="*/ 236 w 258"/>
                <a:gd name="T65" fmla="*/ 554 h 576"/>
                <a:gd name="T66" fmla="*/ 246 w 258"/>
                <a:gd name="T67" fmla="*/ 540 h 576"/>
                <a:gd name="T68" fmla="*/ 256 w 258"/>
                <a:gd name="T69" fmla="*/ 506 h 576"/>
                <a:gd name="T70" fmla="*/ 258 w 258"/>
                <a:gd name="T71" fmla="*/ 472 h 576"/>
                <a:gd name="T72" fmla="*/ 258 w 258"/>
                <a:gd name="T73" fmla="*/ 102 h 576"/>
                <a:gd name="T74" fmla="*/ 256 w 258"/>
                <a:gd name="T75" fmla="*/ 70 h 576"/>
                <a:gd name="T76" fmla="*/ 246 w 258"/>
                <a:gd name="T77" fmla="*/ 36 h 576"/>
                <a:gd name="T78" fmla="*/ 236 w 258"/>
                <a:gd name="T79" fmla="*/ 22 h 576"/>
                <a:gd name="T80" fmla="*/ 222 w 258"/>
                <a:gd name="T81" fmla="*/ 10 h 576"/>
                <a:gd name="T82" fmla="*/ 202 w 258"/>
                <a:gd name="T83" fmla="*/ 2 h 576"/>
                <a:gd name="T84" fmla="*/ 176 w 258"/>
                <a:gd name="T85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8" h="576">
                  <a:moveTo>
                    <a:pt x="128" y="504"/>
                  </a:moveTo>
                  <a:lnTo>
                    <a:pt x="128" y="504"/>
                  </a:lnTo>
                  <a:lnTo>
                    <a:pt x="120" y="502"/>
                  </a:lnTo>
                  <a:lnTo>
                    <a:pt x="112" y="498"/>
                  </a:lnTo>
                  <a:lnTo>
                    <a:pt x="106" y="490"/>
                  </a:lnTo>
                  <a:lnTo>
                    <a:pt x="104" y="482"/>
                  </a:lnTo>
                  <a:lnTo>
                    <a:pt x="104" y="482"/>
                  </a:lnTo>
                  <a:lnTo>
                    <a:pt x="104" y="94"/>
                  </a:lnTo>
                  <a:lnTo>
                    <a:pt x="104" y="94"/>
                  </a:lnTo>
                  <a:lnTo>
                    <a:pt x="104" y="92"/>
                  </a:lnTo>
                  <a:lnTo>
                    <a:pt x="104" y="92"/>
                  </a:lnTo>
                  <a:lnTo>
                    <a:pt x="106" y="84"/>
                  </a:lnTo>
                  <a:lnTo>
                    <a:pt x="112" y="78"/>
                  </a:lnTo>
                  <a:lnTo>
                    <a:pt x="120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38" y="72"/>
                  </a:lnTo>
                  <a:lnTo>
                    <a:pt x="146" y="78"/>
                  </a:lnTo>
                  <a:lnTo>
                    <a:pt x="150" y="84"/>
                  </a:lnTo>
                  <a:lnTo>
                    <a:pt x="154" y="92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4" y="480"/>
                  </a:lnTo>
                  <a:lnTo>
                    <a:pt x="154" y="482"/>
                  </a:lnTo>
                  <a:lnTo>
                    <a:pt x="154" y="482"/>
                  </a:lnTo>
                  <a:lnTo>
                    <a:pt x="152" y="490"/>
                  </a:lnTo>
                  <a:lnTo>
                    <a:pt x="146" y="498"/>
                  </a:lnTo>
                  <a:lnTo>
                    <a:pt x="138" y="502"/>
                  </a:lnTo>
                  <a:lnTo>
                    <a:pt x="128" y="504"/>
                  </a:lnTo>
                  <a:close/>
                  <a:moveTo>
                    <a:pt x="176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68" y="0"/>
                  </a:lnTo>
                  <a:lnTo>
                    <a:pt x="56" y="2"/>
                  </a:lnTo>
                  <a:lnTo>
                    <a:pt x="46" y="6"/>
                  </a:lnTo>
                  <a:lnTo>
                    <a:pt x="36" y="10"/>
                  </a:lnTo>
                  <a:lnTo>
                    <a:pt x="28" y="16"/>
                  </a:lnTo>
                  <a:lnTo>
                    <a:pt x="22" y="22"/>
                  </a:lnTo>
                  <a:lnTo>
                    <a:pt x="16" y="28"/>
                  </a:lnTo>
                  <a:lnTo>
                    <a:pt x="12" y="36"/>
                  </a:lnTo>
                  <a:lnTo>
                    <a:pt x="6" y="52"/>
                  </a:lnTo>
                  <a:lnTo>
                    <a:pt x="2" y="70"/>
                  </a:lnTo>
                  <a:lnTo>
                    <a:pt x="0" y="86"/>
                  </a:lnTo>
                  <a:lnTo>
                    <a:pt x="0" y="102"/>
                  </a:lnTo>
                  <a:lnTo>
                    <a:pt x="0" y="472"/>
                  </a:lnTo>
                  <a:lnTo>
                    <a:pt x="0" y="472"/>
                  </a:lnTo>
                  <a:lnTo>
                    <a:pt x="0" y="488"/>
                  </a:lnTo>
                  <a:lnTo>
                    <a:pt x="2" y="506"/>
                  </a:lnTo>
                  <a:lnTo>
                    <a:pt x="6" y="524"/>
                  </a:lnTo>
                  <a:lnTo>
                    <a:pt x="12" y="540"/>
                  </a:lnTo>
                  <a:lnTo>
                    <a:pt x="16" y="546"/>
                  </a:lnTo>
                  <a:lnTo>
                    <a:pt x="22" y="554"/>
                  </a:lnTo>
                  <a:lnTo>
                    <a:pt x="28" y="560"/>
                  </a:lnTo>
                  <a:lnTo>
                    <a:pt x="36" y="566"/>
                  </a:lnTo>
                  <a:lnTo>
                    <a:pt x="46" y="570"/>
                  </a:lnTo>
                  <a:lnTo>
                    <a:pt x="56" y="572"/>
                  </a:lnTo>
                  <a:lnTo>
                    <a:pt x="68" y="574"/>
                  </a:lnTo>
                  <a:lnTo>
                    <a:pt x="82" y="576"/>
                  </a:lnTo>
                  <a:lnTo>
                    <a:pt x="176" y="576"/>
                  </a:lnTo>
                  <a:lnTo>
                    <a:pt x="176" y="576"/>
                  </a:lnTo>
                  <a:lnTo>
                    <a:pt x="188" y="574"/>
                  </a:lnTo>
                  <a:lnTo>
                    <a:pt x="202" y="572"/>
                  </a:lnTo>
                  <a:lnTo>
                    <a:pt x="212" y="570"/>
                  </a:lnTo>
                  <a:lnTo>
                    <a:pt x="222" y="566"/>
                  </a:lnTo>
                  <a:lnTo>
                    <a:pt x="228" y="560"/>
                  </a:lnTo>
                  <a:lnTo>
                    <a:pt x="236" y="554"/>
                  </a:lnTo>
                  <a:lnTo>
                    <a:pt x="242" y="546"/>
                  </a:lnTo>
                  <a:lnTo>
                    <a:pt x="246" y="540"/>
                  </a:lnTo>
                  <a:lnTo>
                    <a:pt x="252" y="524"/>
                  </a:lnTo>
                  <a:lnTo>
                    <a:pt x="256" y="506"/>
                  </a:lnTo>
                  <a:lnTo>
                    <a:pt x="258" y="488"/>
                  </a:lnTo>
                  <a:lnTo>
                    <a:pt x="258" y="472"/>
                  </a:lnTo>
                  <a:lnTo>
                    <a:pt x="258" y="102"/>
                  </a:lnTo>
                  <a:lnTo>
                    <a:pt x="258" y="102"/>
                  </a:lnTo>
                  <a:lnTo>
                    <a:pt x="258" y="86"/>
                  </a:lnTo>
                  <a:lnTo>
                    <a:pt x="256" y="70"/>
                  </a:lnTo>
                  <a:lnTo>
                    <a:pt x="252" y="52"/>
                  </a:lnTo>
                  <a:lnTo>
                    <a:pt x="246" y="36"/>
                  </a:lnTo>
                  <a:lnTo>
                    <a:pt x="242" y="28"/>
                  </a:lnTo>
                  <a:lnTo>
                    <a:pt x="236" y="22"/>
                  </a:lnTo>
                  <a:lnTo>
                    <a:pt x="228" y="16"/>
                  </a:lnTo>
                  <a:lnTo>
                    <a:pt x="222" y="10"/>
                  </a:lnTo>
                  <a:lnTo>
                    <a:pt x="212" y="6"/>
                  </a:lnTo>
                  <a:lnTo>
                    <a:pt x="202" y="2"/>
                  </a:lnTo>
                  <a:lnTo>
                    <a:pt x="188" y="0"/>
                  </a:lnTo>
                  <a:lnTo>
                    <a:pt x="1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ltGray">
            <a:xfrm>
              <a:off x="1428" y="1657"/>
              <a:ext cx="214" cy="576"/>
            </a:xfrm>
            <a:custGeom>
              <a:avLst/>
              <a:gdLst>
                <a:gd name="T0" fmla="*/ 0 w 214"/>
                <a:gd name="T1" fmla="*/ 0 h 576"/>
                <a:gd name="T2" fmla="*/ 214 w 214"/>
                <a:gd name="T3" fmla="*/ 0 h 576"/>
                <a:gd name="T4" fmla="*/ 214 w 214"/>
                <a:gd name="T5" fmla="*/ 72 h 576"/>
                <a:gd name="T6" fmla="*/ 112 w 214"/>
                <a:gd name="T7" fmla="*/ 72 h 576"/>
                <a:gd name="T8" fmla="*/ 112 w 214"/>
                <a:gd name="T9" fmla="*/ 576 h 576"/>
                <a:gd name="T10" fmla="*/ 0 w 214"/>
                <a:gd name="T11" fmla="*/ 576 h 576"/>
                <a:gd name="T12" fmla="*/ 0 w 214"/>
                <a:gd name="T13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576">
                  <a:moveTo>
                    <a:pt x="0" y="0"/>
                  </a:moveTo>
                  <a:lnTo>
                    <a:pt x="214" y="0"/>
                  </a:lnTo>
                  <a:lnTo>
                    <a:pt x="214" y="72"/>
                  </a:lnTo>
                  <a:lnTo>
                    <a:pt x="112" y="72"/>
                  </a:lnTo>
                  <a:lnTo>
                    <a:pt x="112" y="576"/>
                  </a:lnTo>
                  <a:lnTo>
                    <a:pt x="0" y="57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ltGray">
            <a:xfrm>
              <a:off x="1658" y="1657"/>
              <a:ext cx="292" cy="576"/>
            </a:xfrm>
            <a:custGeom>
              <a:avLst/>
              <a:gdLst>
                <a:gd name="T0" fmla="*/ 0 w 292"/>
                <a:gd name="T1" fmla="*/ 576 h 576"/>
                <a:gd name="T2" fmla="*/ 110 w 292"/>
                <a:gd name="T3" fmla="*/ 576 h 576"/>
                <a:gd name="T4" fmla="*/ 120 w 292"/>
                <a:gd name="T5" fmla="*/ 422 h 576"/>
                <a:gd name="T6" fmla="*/ 172 w 292"/>
                <a:gd name="T7" fmla="*/ 422 h 576"/>
                <a:gd name="T8" fmla="*/ 182 w 292"/>
                <a:gd name="T9" fmla="*/ 576 h 576"/>
                <a:gd name="T10" fmla="*/ 292 w 292"/>
                <a:gd name="T11" fmla="*/ 576 h 576"/>
                <a:gd name="T12" fmla="*/ 234 w 292"/>
                <a:gd name="T13" fmla="*/ 0 h 576"/>
                <a:gd name="T14" fmla="*/ 58 w 292"/>
                <a:gd name="T15" fmla="*/ 0 h 576"/>
                <a:gd name="T16" fmla="*/ 0 w 292"/>
                <a:gd name="T17" fmla="*/ 576 h 576"/>
                <a:gd name="T18" fmla="*/ 124 w 292"/>
                <a:gd name="T19" fmla="*/ 360 h 576"/>
                <a:gd name="T20" fmla="*/ 144 w 292"/>
                <a:gd name="T21" fmla="*/ 72 h 576"/>
                <a:gd name="T22" fmla="*/ 150 w 292"/>
                <a:gd name="T23" fmla="*/ 72 h 576"/>
                <a:gd name="T24" fmla="*/ 168 w 292"/>
                <a:gd name="T25" fmla="*/ 360 h 576"/>
                <a:gd name="T26" fmla="*/ 124 w 292"/>
                <a:gd name="T27" fmla="*/ 36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2" h="576">
                  <a:moveTo>
                    <a:pt x="0" y="576"/>
                  </a:moveTo>
                  <a:lnTo>
                    <a:pt x="110" y="576"/>
                  </a:lnTo>
                  <a:lnTo>
                    <a:pt x="120" y="422"/>
                  </a:lnTo>
                  <a:lnTo>
                    <a:pt x="172" y="422"/>
                  </a:lnTo>
                  <a:lnTo>
                    <a:pt x="182" y="576"/>
                  </a:lnTo>
                  <a:lnTo>
                    <a:pt x="292" y="576"/>
                  </a:lnTo>
                  <a:lnTo>
                    <a:pt x="234" y="0"/>
                  </a:lnTo>
                  <a:lnTo>
                    <a:pt x="58" y="0"/>
                  </a:lnTo>
                  <a:lnTo>
                    <a:pt x="0" y="576"/>
                  </a:lnTo>
                  <a:close/>
                  <a:moveTo>
                    <a:pt x="124" y="360"/>
                  </a:moveTo>
                  <a:lnTo>
                    <a:pt x="144" y="72"/>
                  </a:lnTo>
                  <a:lnTo>
                    <a:pt x="150" y="72"/>
                  </a:lnTo>
                  <a:lnTo>
                    <a:pt x="168" y="360"/>
                  </a:lnTo>
                  <a:lnTo>
                    <a:pt x="124" y="3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ltGray">
            <a:xfrm>
              <a:off x="1998" y="1657"/>
              <a:ext cx="260" cy="576"/>
            </a:xfrm>
            <a:custGeom>
              <a:avLst/>
              <a:gdLst>
                <a:gd name="T0" fmla="*/ 112 w 260"/>
                <a:gd name="T1" fmla="*/ 482 h 576"/>
                <a:gd name="T2" fmla="*/ 114 w 260"/>
                <a:gd name="T3" fmla="*/ 492 h 576"/>
                <a:gd name="T4" fmla="*/ 124 w 260"/>
                <a:gd name="T5" fmla="*/ 500 h 576"/>
                <a:gd name="T6" fmla="*/ 130 w 260"/>
                <a:gd name="T7" fmla="*/ 502 h 576"/>
                <a:gd name="T8" fmla="*/ 142 w 260"/>
                <a:gd name="T9" fmla="*/ 496 h 576"/>
                <a:gd name="T10" fmla="*/ 148 w 260"/>
                <a:gd name="T11" fmla="*/ 482 h 576"/>
                <a:gd name="T12" fmla="*/ 148 w 260"/>
                <a:gd name="T13" fmla="*/ 348 h 576"/>
                <a:gd name="T14" fmla="*/ 144 w 260"/>
                <a:gd name="T15" fmla="*/ 328 h 576"/>
                <a:gd name="T16" fmla="*/ 136 w 260"/>
                <a:gd name="T17" fmla="*/ 318 h 576"/>
                <a:gd name="T18" fmla="*/ 116 w 260"/>
                <a:gd name="T19" fmla="*/ 312 h 576"/>
                <a:gd name="T20" fmla="*/ 58 w 260"/>
                <a:gd name="T21" fmla="*/ 310 h 576"/>
                <a:gd name="T22" fmla="*/ 104 w 260"/>
                <a:gd name="T23" fmla="*/ 248 h 576"/>
                <a:gd name="T24" fmla="*/ 124 w 260"/>
                <a:gd name="T25" fmla="*/ 246 h 576"/>
                <a:gd name="T26" fmla="*/ 138 w 260"/>
                <a:gd name="T27" fmla="*/ 240 h 576"/>
                <a:gd name="T28" fmla="*/ 146 w 260"/>
                <a:gd name="T29" fmla="*/ 226 h 576"/>
                <a:gd name="T30" fmla="*/ 148 w 260"/>
                <a:gd name="T31" fmla="*/ 204 h 576"/>
                <a:gd name="T32" fmla="*/ 148 w 260"/>
                <a:gd name="T33" fmla="*/ 90 h 576"/>
                <a:gd name="T34" fmla="*/ 142 w 260"/>
                <a:gd name="T35" fmla="*/ 78 h 576"/>
                <a:gd name="T36" fmla="*/ 130 w 260"/>
                <a:gd name="T37" fmla="*/ 72 h 576"/>
                <a:gd name="T38" fmla="*/ 124 w 260"/>
                <a:gd name="T39" fmla="*/ 72 h 576"/>
                <a:gd name="T40" fmla="*/ 114 w 260"/>
                <a:gd name="T41" fmla="*/ 82 h 576"/>
                <a:gd name="T42" fmla="*/ 112 w 260"/>
                <a:gd name="T43" fmla="*/ 184 h 576"/>
                <a:gd name="T44" fmla="*/ 0 w 260"/>
                <a:gd name="T45" fmla="*/ 102 h 576"/>
                <a:gd name="T46" fmla="*/ 0 w 260"/>
                <a:gd name="T47" fmla="*/ 86 h 576"/>
                <a:gd name="T48" fmla="*/ 6 w 260"/>
                <a:gd name="T49" fmla="*/ 52 h 576"/>
                <a:gd name="T50" fmla="*/ 18 w 260"/>
                <a:gd name="T51" fmla="*/ 28 h 576"/>
                <a:gd name="T52" fmla="*/ 30 w 260"/>
                <a:gd name="T53" fmla="*/ 16 h 576"/>
                <a:gd name="T54" fmla="*/ 46 w 260"/>
                <a:gd name="T55" fmla="*/ 6 h 576"/>
                <a:gd name="T56" fmla="*/ 70 w 260"/>
                <a:gd name="T57" fmla="*/ 0 h 576"/>
                <a:gd name="T58" fmla="*/ 176 w 260"/>
                <a:gd name="T59" fmla="*/ 0 h 576"/>
                <a:gd name="T60" fmla="*/ 190 w 260"/>
                <a:gd name="T61" fmla="*/ 0 h 576"/>
                <a:gd name="T62" fmla="*/ 214 w 260"/>
                <a:gd name="T63" fmla="*/ 6 h 576"/>
                <a:gd name="T64" fmla="*/ 230 w 260"/>
                <a:gd name="T65" fmla="*/ 16 h 576"/>
                <a:gd name="T66" fmla="*/ 242 w 260"/>
                <a:gd name="T67" fmla="*/ 28 h 576"/>
                <a:gd name="T68" fmla="*/ 254 w 260"/>
                <a:gd name="T69" fmla="*/ 52 h 576"/>
                <a:gd name="T70" fmla="*/ 260 w 260"/>
                <a:gd name="T71" fmla="*/ 86 h 576"/>
                <a:gd name="T72" fmla="*/ 260 w 260"/>
                <a:gd name="T73" fmla="*/ 194 h 576"/>
                <a:gd name="T74" fmla="*/ 258 w 260"/>
                <a:gd name="T75" fmla="*/ 216 h 576"/>
                <a:gd name="T76" fmla="*/ 244 w 260"/>
                <a:gd name="T77" fmla="*/ 248 h 576"/>
                <a:gd name="T78" fmla="*/ 222 w 260"/>
                <a:gd name="T79" fmla="*/ 266 h 576"/>
                <a:gd name="T80" fmla="*/ 196 w 260"/>
                <a:gd name="T81" fmla="*/ 272 h 576"/>
                <a:gd name="T82" fmla="*/ 184 w 260"/>
                <a:gd name="T83" fmla="*/ 278 h 576"/>
                <a:gd name="T84" fmla="*/ 196 w 260"/>
                <a:gd name="T85" fmla="*/ 280 h 576"/>
                <a:gd name="T86" fmla="*/ 218 w 260"/>
                <a:gd name="T87" fmla="*/ 284 h 576"/>
                <a:gd name="T88" fmla="*/ 234 w 260"/>
                <a:gd name="T89" fmla="*/ 292 h 576"/>
                <a:gd name="T90" fmla="*/ 250 w 260"/>
                <a:gd name="T91" fmla="*/ 310 h 576"/>
                <a:gd name="T92" fmla="*/ 258 w 260"/>
                <a:gd name="T93" fmla="*/ 336 h 576"/>
                <a:gd name="T94" fmla="*/ 260 w 260"/>
                <a:gd name="T95" fmla="*/ 472 h 576"/>
                <a:gd name="T96" fmla="*/ 260 w 260"/>
                <a:gd name="T97" fmla="*/ 488 h 576"/>
                <a:gd name="T98" fmla="*/ 254 w 260"/>
                <a:gd name="T99" fmla="*/ 522 h 576"/>
                <a:gd name="T100" fmla="*/ 242 w 260"/>
                <a:gd name="T101" fmla="*/ 546 h 576"/>
                <a:gd name="T102" fmla="*/ 230 w 260"/>
                <a:gd name="T103" fmla="*/ 560 h 576"/>
                <a:gd name="T104" fmla="*/ 214 w 260"/>
                <a:gd name="T105" fmla="*/ 570 h 576"/>
                <a:gd name="T106" fmla="*/ 190 w 260"/>
                <a:gd name="T107" fmla="*/ 574 h 576"/>
                <a:gd name="T108" fmla="*/ 84 w 260"/>
                <a:gd name="T109" fmla="*/ 576 h 576"/>
                <a:gd name="T110" fmla="*/ 70 w 260"/>
                <a:gd name="T111" fmla="*/ 574 h 576"/>
                <a:gd name="T112" fmla="*/ 46 w 260"/>
                <a:gd name="T113" fmla="*/ 570 h 576"/>
                <a:gd name="T114" fmla="*/ 30 w 260"/>
                <a:gd name="T115" fmla="*/ 560 h 576"/>
                <a:gd name="T116" fmla="*/ 18 w 260"/>
                <a:gd name="T117" fmla="*/ 546 h 576"/>
                <a:gd name="T118" fmla="*/ 6 w 260"/>
                <a:gd name="T119" fmla="*/ 522 h 576"/>
                <a:gd name="T120" fmla="*/ 0 w 260"/>
                <a:gd name="T121" fmla="*/ 488 h 576"/>
                <a:gd name="T122" fmla="*/ 0 w 260"/>
                <a:gd name="T123" fmla="*/ 37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" h="576">
                  <a:moveTo>
                    <a:pt x="112" y="374"/>
                  </a:moveTo>
                  <a:lnTo>
                    <a:pt x="112" y="482"/>
                  </a:lnTo>
                  <a:lnTo>
                    <a:pt x="112" y="482"/>
                  </a:lnTo>
                  <a:lnTo>
                    <a:pt x="114" y="492"/>
                  </a:lnTo>
                  <a:lnTo>
                    <a:pt x="118" y="498"/>
                  </a:lnTo>
                  <a:lnTo>
                    <a:pt x="124" y="500"/>
                  </a:lnTo>
                  <a:lnTo>
                    <a:pt x="130" y="502"/>
                  </a:lnTo>
                  <a:lnTo>
                    <a:pt x="130" y="502"/>
                  </a:lnTo>
                  <a:lnTo>
                    <a:pt x="138" y="500"/>
                  </a:lnTo>
                  <a:lnTo>
                    <a:pt x="142" y="496"/>
                  </a:lnTo>
                  <a:lnTo>
                    <a:pt x="146" y="490"/>
                  </a:lnTo>
                  <a:lnTo>
                    <a:pt x="148" y="482"/>
                  </a:lnTo>
                  <a:lnTo>
                    <a:pt x="148" y="348"/>
                  </a:lnTo>
                  <a:lnTo>
                    <a:pt x="148" y="348"/>
                  </a:lnTo>
                  <a:lnTo>
                    <a:pt x="146" y="336"/>
                  </a:lnTo>
                  <a:lnTo>
                    <a:pt x="144" y="328"/>
                  </a:lnTo>
                  <a:lnTo>
                    <a:pt x="140" y="322"/>
                  </a:lnTo>
                  <a:lnTo>
                    <a:pt x="136" y="318"/>
                  </a:lnTo>
                  <a:lnTo>
                    <a:pt x="128" y="314"/>
                  </a:lnTo>
                  <a:lnTo>
                    <a:pt x="116" y="312"/>
                  </a:lnTo>
                  <a:lnTo>
                    <a:pt x="102" y="310"/>
                  </a:lnTo>
                  <a:lnTo>
                    <a:pt x="58" y="310"/>
                  </a:lnTo>
                  <a:lnTo>
                    <a:pt x="58" y="248"/>
                  </a:lnTo>
                  <a:lnTo>
                    <a:pt x="104" y="248"/>
                  </a:lnTo>
                  <a:lnTo>
                    <a:pt x="104" y="248"/>
                  </a:lnTo>
                  <a:lnTo>
                    <a:pt x="124" y="246"/>
                  </a:lnTo>
                  <a:lnTo>
                    <a:pt x="132" y="244"/>
                  </a:lnTo>
                  <a:lnTo>
                    <a:pt x="138" y="240"/>
                  </a:lnTo>
                  <a:lnTo>
                    <a:pt x="142" y="234"/>
                  </a:lnTo>
                  <a:lnTo>
                    <a:pt x="146" y="226"/>
                  </a:lnTo>
                  <a:lnTo>
                    <a:pt x="146" y="216"/>
                  </a:lnTo>
                  <a:lnTo>
                    <a:pt x="148" y="204"/>
                  </a:lnTo>
                  <a:lnTo>
                    <a:pt x="148" y="90"/>
                  </a:lnTo>
                  <a:lnTo>
                    <a:pt x="148" y="90"/>
                  </a:lnTo>
                  <a:lnTo>
                    <a:pt x="146" y="84"/>
                  </a:lnTo>
                  <a:lnTo>
                    <a:pt x="142" y="78"/>
                  </a:lnTo>
                  <a:lnTo>
                    <a:pt x="138" y="74"/>
                  </a:lnTo>
                  <a:lnTo>
                    <a:pt x="130" y="72"/>
                  </a:lnTo>
                  <a:lnTo>
                    <a:pt x="130" y="72"/>
                  </a:lnTo>
                  <a:lnTo>
                    <a:pt x="124" y="72"/>
                  </a:lnTo>
                  <a:lnTo>
                    <a:pt x="118" y="76"/>
                  </a:lnTo>
                  <a:lnTo>
                    <a:pt x="114" y="82"/>
                  </a:lnTo>
                  <a:lnTo>
                    <a:pt x="112" y="90"/>
                  </a:lnTo>
                  <a:lnTo>
                    <a:pt x="112" y="184"/>
                  </a:lnTo>
                  <a:lnTo>
                    <a:pt x="0" y="184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86"/>
                  </a:lnTo>
                  <a:lnTo>
                    <a:pt x="2" y="70"/>
                  </a:lnTo>
                  <a:lnTo>
                    <a:pt x="6" y="52"/>
                  </a:lnTo>
                  <a:lnTo>
                    <a:pt x="12" y="36"/>
                  </a:lnTo>
                  <a:lnTo>
                    <a:pt x="18" y="28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0"/>
                  </a:lnTo>
                  <a:lnTo>
                    <a:pt x="46" y="6"/>
                  </a:lnTo>
                  <a:lnTo>
                    <a:pt x="58" y="2"/>
                  </a:lnTo>
                  <a:lnTo>
                    <a:pt x="70" y="0"/>
                  </a:lnTo>
                  <a:lnTo>
                    <a:pt x="84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90" y="0"/>
                  </a:lnTo>
                  <a:lnTo>
                    <a:pt x="202" y="2"/>
                  </a:lnTo>
                  <a:lnTo>
                    <a:pt x="214" y="6"/>
                  </a:lnTo>
                  <a:lnTo>
                    <a:pt x="222" y="10"/>
                  </a:lnTo>
                  <a:lnTo>
                    <a:pt x="230" y="16"/>
                  </a:lnTo>
                  <a:lnTo>
                    <a:pt x="238" y="22"/>
                  </a:lnTo>
                  <a:lnTo>
                    <a:pt x="242" y="28"/>
                  </a:lnTo>
                  <a:lnTo>
                    <a:pt x="248" y="36"/>
                  </a:lnTo>
                  <a:lnTo>
                    <a:pt x="254" y="52"/>
                  </a:lnTo>
                  <a:lnTo>
                    <a:pt x="258" y="70"/>
                  </a:lnTo>
                  <a:lnTo>
                    <a:pt x="260" y="86"/>
                  </a:lnTo>
                  <a:lnTo>
                    <a:pt x="260" y="102"/>
                  </a:lnTo>
                  <a:lnTo>
                    <a:pt x="260" y="194"/>
                  </a:lnTo>
                  <a:lnTo>
                    <a:pt x="260" y="194"/>
                  </a:lnTo>
                  <a:lnTo>
                    <a:pt x="258" y="216"/>
                  </a:lnTo>
                  <a:lnTo>
                    <a:pt x="252" y="234"/>
                  </a:lnTo>
                  <a:lnTo>
                    <a:pt x="244" y="248"/>
                  </a:lnTo>
                  <a:lnTo>
                    <a:pt x="234" y="258"/>
                  </a:lnTo>
                  <a:lnTo>
                    <a:pt x="222" y="266"/>
                  </a:lnTo>
                  <a:lnTo>
                    <a:pt x="210" y="270"/>
                  </a:lnTo>
                  <a:lnTo>
                    <a:pt x="196" y="272"/>
                  </a:lnTo>
                  <a:lnTo>
                    <a:pt x="184" y="272"/>
                  </a:lnTo>
                  <a:lnTo>
                    <a:pt x="184" y="278"/>
                  </a:lnTo>
                  <a:lnTo>
                    <a:pt x="184" y="278"/>
                  </a:lnTo>
                  <a:lnTo>
                    <a:pt x="196" y="280"/>
                  </a:lnTo>
                  <a:lnTo>
                    <a:pt x="208" y="280"/>
                  </a:lnTo>
                  <a:lnTo>
                    <a:pt x="218" y="284"/>
                  </a:lnTo>
                  <a:lnTo>
                    <a:pt x="228" y="288"/>
                  </a:lnTo>
                  <a:lnTo>
                    <a:pt x="234" y="292"/>
                  </a:lnTo>
                  <a:lnTo>
                    <a:pt x="240" y="298"/>
                  </a:lnTo>
                  <a:lnTo>
                    <a:pt x="250" y="310"/>
                  </a:lnTo>
                  <a:lnTo>
                    <a:pt x="256" y="322"/>
                  </a:lnTo>
                  <a:lnTo>
                    <a:pt x="258" y="336"/>
                  </a:lnTo>
                  <a:lnTo>
                    <a:pt x="260" y="358"/>
                  </a:lnTo>
                  <a:lnTo>
                    <a:pt x="260" y="472"/>
                  </a:lnTo>
                  <a:lnTo>
                    <a:pt x="260" y="472"/>
                  </a:lnTo>
                  <a:lnTo>
                    <a:pt x="260" y="488"/>
                  </a:lnTo>
                  <a:lnTo>
                    <a:pt x="258" y="506"/>
                  </a:lnTo>
                  <a:lnTo>
                    <a:pt x="254" y="522"/>
                  </a:lnTo>
                  <a:lnTo>
                    <a:pt x="248" y="540"/>
                  </a:lnTo>
                  <a:lnTo>
                    <a:pt x="242" y="546"/>
                  </a:lnTo>
                  <a:lnTo>
                    <a:pt x="238" y="554"/>
                  </a:lnTo>
                  <a:lnTo>
                    <a:pt x="230" y="560"/>
                  </a:lnTo>
                  <a:lnTo>
                    <a:pt x="222" y="566"/>
                  </a:lnTo>
                  <a:lnTo>
                    <a:pt x="214" y="570"/>
                  </a:lnTo>
                  <a:lnTo>
                    <a:pt x="202" y="572"/>
                  </a:lnTo>
                  <a:lnTo>
                    <a:pt x="190" y="574"/>
                  </a:lnTo>
                  <a:lnTo>
                    <a:pt x="176" y="576"/>
                  </a:lnTo>
                  <a:lnTo>
                    <a:pt x="84" y="576"/>
                  </a:lnTo>
                  <a:lnTo>
                    <a:pt x="84" y="576"/>
                  </a:lnTo>
                  <a:lnTo>
                    <a:pt x="70" y="574"/>
                  </a:lnTo>
                  <a:lnTo>
                    <a:pt x="58" y="572"/>
                  </a:lnTo>
                  <a:lnTo>
                    <a:pt x="46" y="570"/>
                  </a:lnTo>
                  <a:lnTo>
                    <a:pt x="38" y="566"/>
                  </a:lnTo>
                  <a:lnTo>
                    <a:pt x="30" y="560"/>
                  </a:lnTo>
                  <a:lnTo>
                    <a:pt x="22" y="554"/>
                  </a:lnTo>
                  <a:lnTo>
                    <a:pt x="18" y="546"/>
                  </a:lnTo>
                  <a:lnTo>
                    <a:pt x="12" y="540"/>
                  </a:lnTo>
                  <a:lnTo>
                    <a:pt x="6" y="522"/>
                  </a:lnTo>
                  <a:lnTo>
                    <a:pt x="2" y="506"/>
                  </a:lnTo>
                  <a:lnTo>
                    <a:pt x="0" y="488"/>
                  </a:lnTo>
                  <a:lnTo>
                    <a:pt x="0" y="472"/>
                  </a:lnTo>
                  <a:lnTo>
                    <a:pt x="0" y="374"/>
                  </a:lnTo>
                  <a:lnTo>
                    <a:pt x="112" y="3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ltGray">
            <a:xfrm>
              <a:off x="2332" y="1657"/>
              <a:ext cx="258" cy="576"/>
            </a:xfrm>
            <a:custGeom>
              <a:avLst/>
              <a:gdLst>
                <a:gd name="T0" fmla="*/ 0 w 258"/>
                <a:gd name="T1" fmla="*/ 0 h 576"/>
                <a:gd name="T2" fmla="*/ 258 w 258"/>
                <a:gd name="T3" fmla="*/ 0 h 576"/>
                <a:gd name="T4" fmla="*/ 258 w 258"/>
                <a:gd name="T5" fmla="*/ 576 h 576"/>
                <a:gd name="T6" fmla="*/ 154 w 258"/>
                <a:gd name="T7" fmla="*/ 576 h 576"/>
                <a:gd name="T8" fmla="*/ 154 w 258"/>
                <a:gd name="T9" fmla="*/ 72 h 576"/>
                <a:gd name="T10" fmla="*/ 104 w 258"/>
                <a:gd name="T11" fmla="*/ 72 h 576"/>
                <a:gd name="T12" fmla="*/ 104 w 258"/>
                <a:gd name="T13" fmla="*/ 576 h 576"/>
                <a:gd name="T14" fmla="*/ 0 w 258"/>
                <a:gd name="T15" fmla="*/ 576 h 576"/>
                <a:gd name="T16" fmla="*/ 0 w 258"/>
                <a:gd name="T17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576">
                  <a:moveTo>
                    <a:pt x="0" y="0"/>
                  </a:moveTo>
                  <a:lnTo>
                    <a:pt x="258" y="0"/>
                  </a:lnTo>
                  <a:lnTo>
                    <a:pt x="258" y="576"/>
                  </a:lnTo>
                  <a:lnTo>
                    <a:pt x="154" y="576"/>
                  </a:lnTo>
                  <a:lnTo>
                    <a:pt x="154" y="72"/>
                  </a:lnTo>
                  <a:lnTo>
                    <a:pt x="104" y="72"/>
                  </a:lnTo>
                  <a:lnTo>
                    <a:pt x="104" y="576"/>
                  </a:lnTo>
                  <a:lnTo>
                    <a:pt x="0" y="57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ltGray">
            <a:xfrm>
              <a:off x="2670" y="1657"/>
              <a:ext cx="268" cy="576"/>
            </a:xfrm>
            <a:custGeom>
              <a:avLst/>
              <a:gdLst>
                <a:gd name="T0" fmla="*/ 0 w 268"/>
                <a:gd name="T1" fmla="*/ 576 h 576"/>
                <a:gd name="T2" fmla="*/ 112 w 268"/>
                <a:gd name="T3" fmla="*/ 576 h 576"/>
                <a:gd name="T4" fmla="*/ 112 w 268"/>
                <a:gd name="T5" fmla="*/ 380 h 576"/>
                <a:gd name="T6" fmla="*/ 176 w 268"/>
                <a:gd name="T7" fmla="*/ 380 h 576"/>
                <a:gd name="T8" fmla="*/ 176 w 268"/>
                <a:gd name="T9" fmla="*/ 380 h 576"/>
                <a:gd name="T10" fmla="*/ 190 w 268"/>
                <a:gd name="T11" fmla="*/ 380 h 576"/>
                <a:gd name="T12" fmla="*/ 202 w 268"/>
                <a:gd name="T13" fmla="*/ 378 h 576"/>
                <a:gd name="T14" fmla="*/ 214 w 268"/>
                <a:gd name="T15" fmla="*/ 374 h 576"/>
                <a:gd name="T16" fmla="*/ 224 w 268"/>
                <a:gd name="T17" fmla="*/ 370 h 576"/>
                <a:gd name="T18" fmla="*/ 232 w 268"/>
                <a:gd name="T19" fmla="*/ 364 h 576"/>
                <a:gd name="T20" fmla="*/ 240 w 268"/>
                <a:gd name="T21" fmla="*/ 358 h 576"/>
                <a:gd name="T22" fmla="*/ 252 w 268"/>
                <a:gd name="T23" fmla="*/ 344 h 576"/>
                <a:gd name="T24" fmla="*/ 260 w 268"/>
                <a:gd name="T25" fmla="*/ 328 h 576"/>
                <a:gd name="T26" fmla="*/ 264 w 268"/>
                <a:gd name="T27" fmla="*/ 310 h 576"/>
                <a:gd name="T28" fmla="*/ 266 w 268"/>
                <a:gd name="T29" fmla="*/ 294 h 576"/>
                <a:gd name="T30" fmla="*/ 268 w 268"/>
                <a:gd name="T31" fmla="*/ 278 h 576"/>
                <a:gd name="T32" fmla="*/ 268 w 268"/>
                <a:gd name="T33" fmla="*/ 102 h 576"/>
                <a:gd name="T34" fmla="*/ 268 w 268"/>
                <a:gd name="T35" fmla="*/ 102 h 576"/>
                <a:gd name="T36" fmla="*/ 266 w 268"/>
                <a:gd name="T37" fmla="*/ 86 h 576"/>
                <a:gd name="T38" fmla="*/ 264 w 268"/>
                <a:gd name="T39" fmla="*/ 70 h 576"/>
                <a:gd name="T40" fmla="*/ 260 w 268"/>
                <a:gd name="T41" fmla="*/ 52 h 576"/>
                <a:gd name="T42" fmla="*/ 252 w 268"/>
                <a:gd name="T43" fmla="*/ 36 h 576"/>
                <a:gd name="T44" fmla="*/ 240 w 268"/>
                <a:gd name="T45" fmla="*/ 22 h 576"/>
                <a:gd name="T46" fmla="*/ 232 w 268"/>
                <a:gd name="T47" fmla="*/ 16 h 576"/>
                <a:gd name="T48" fmla="*/ 224 w 268"/>
                <a:gd name="T49" fmla="*/ 10 h 576"/>
                <a:gd name="T50" fmla="*/ 214 w 268"/>
                <a:gd name="T51" fmla="*/ 6 h 576"/>
                <a:gd name="T52" fmla="*/ 202 w 268"/>
                <a:gd name="T53" fmla="*/ 2 h 576"/>
                <a:gd name="T54" fmla="*/ 190 w 268"/>
                <a:gd name="T55" fmla="*/ 0 h 576"/>
                <a:gd name="T56" fmla="*/ 176 w 268"/>
                <a:gd name="T57" fmla="*/ 0 h 576"/>
                <a:gd name="T58" fmla="*/ 0 w 268"/>
                <a:gd name="T59" fmla="*/ 0 h 576"/>
                <a:gd name="T60" fmla="*/ 0 w 268"/>
                <a:gd name="T61" fmla="*/ 576 h 576"/>
                <a:gd name="T62" fmla="*/ 112 w 268"/>
                <a:gd name="T63" fmla="*/ 316 h 576"/>
                <a:gd name="T64" fmla="*/ 112 w 268"/>
                <a:gd name="T65" fmla="*/ 72 h 576"/>
                <a:gd name="T66" fmla="*/ 142 w 268"/>
                <a:gd name="T67" fmla="*/ 72 h 576"/>
                <a:gd name="T68" fmla="*/ 142 w 268"/>
                <a:gd name="T69" fmla="*/ 72 h 576"/>
                <a:gd name="T70" fmla="*/ 150 w 268"/>
                <a:gd name="T71" fmla="*/ 74 h 576"/>
                <a:gd name="T72" fmla="*/ 156 w 268"/>
                <a:gd name="T73" fmla="*/ 80 h 576"/>
                <a:gd name="T74" fmla="*/ 162 w 268"/>
                <a:gd name="T75" fmla="*/ 88 h 576"/>
                <a:gd name="T76" fmla="*/ 162 w 268"/>
                <a:gd name="T77" fmla="*/ 100 h 576"/>
                <a:gd name="T78" fmla="*/ 162 w 268"/>
                <a:gd name="T79" fmla="*/ 288 h 576"/>
                <a:gd name="T80" fmla="*/ 162 w 268"/>
                <a:gd name="T81" fmla="*/ 288 h 576"/>
                <a:gd name="T82" fmla="*/ 162 w 268"/>
                <a:gd name="T83" fmla="*/ 300 h 576"/>
                <a:gd name="T84" fmla="*/ 156 w 268"/>
                <a:gd name="T85" fmla="*/ 310 h 576"/>
                <a:gd name="T86" fmla="*/ 150 w 268"/>
                <a:gd name="T87" fmla="*/ 314 h 576"/>
                <a:gd name="T88" fmla="*/ 142 w 268"/>
                <a:gd name="T89" fmla="*/ 316 h 576"/>
                <a:gd name="T90" fmla="*/ 112 w 268"/>
                <a:gd name="T91" fmla="*/ 31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8" h="576">
                  <a:moveTo>
                    <a:pt x="0" y="576"/>
                  </a:moveTo>
                  <a:lnTo>
                    <a:pt x="112" y="576"/>
                  </a:lnTo>
                  <a:lnTo>
                    <a:pt x="112" y="380"/>
                  </a:lnTo>
                  <a:lnTo>
                    <a:pt x="176" y="380"/>
                  </a:lnTo>
                  <a:lnTo>
                    <a:pt x="176" y="380"/>
                  </a:lnTo>
                  <a:lnTo>
                    <a:pt x="190" y="380"/>
                  </a:lnTo>
                  <a:lnTo>
                    <a:pt x="202" y="378"/>
                  </a:lnTo>
                  <a:lnTo>
                    <a:pt x="214" y="374"/>
                  </a:lnTo>
                  <a:lnTo>
                    <a:pt x="224" y="370"/>
                  </a:lnTo>
                  <a:lnTo>
                    <a:pt x="232" y="364"/>
                  </a:lnTo>
                  <a:lnTo>
                    <a:pt x="240" y="358"/>
                  </a:lnTo>
                  <a:lnTo>
                    <a:pt x="252" y="344"/>
                  </a:lnTo>
                  <a:lnTo>
                    <a:pt x="260" y="328"/>
                  </a:lnTo>
                  <a:lnTo>
                    <a:pt x="264" y="310"/>
                  </a:lnTo>
                  <a:lnTo>
                    <a:pt x="266" y="294"/>
                  </a:lnTo>
                  <a:lnTo>
                    <a:pt x="268" y="278"/>
                  </a:lnTo>
                  <a:lnTo>
                    <a:pt x="268" y="102"/>
                  </a:lnTo>
                  <a:lnTo>
                    <a:pt x="268" y="102"/>
                  </a:lnTo>
                  <a:lnTo>
                    <a:pt x="266" y="86"/>
                  </a:lnTo>
                  <a:lnTo>
                    <a:pt x="264" y="70"/>
                  </a:lnTo>
                  <a:lnTo>
                    <a:pt x="260" y="52"/>
                  </a:lnTo>
                  <a:lnTo>
                    <a:pt x="252" y="36"/>
                  </a:lnTo>
                  <a:lnTo>
                    <a:pt x="240" y="22"/>
                  </a:lnTo>
                  <a:lnTo>
                    <a:pt x="232" y="16"/>
                  </a:lnTo>
                  <a:lnTo>
                    <a:pt x="224" y="10"/>
                  </a:lnTo>
                  <a:lnTo>
                    <a:pt x="214" y="6"/>
                  </a:lnTo>
                  <a:lnTo>
                    <a:pt x="202" y="2"/>
                  </a:lnTo>
                  <a:lnTo>
                    <a:pt x="190" y="0"/>
                  </a:lnTo>
                  <a:lnTo>
                    <a:pt x="176" y="0"/>
                  </a:lnTo>
                  <a:lnTo>
                    <a:pt x="0" y="0"/>
                  </a:lnTo>
                  <a:lnTo>
                    <a:pt x="0" y="576"/>
                  </a:lnTo>
                  <a:close/>
                  <a:moveTo>
                    <a:pt x="112" y="316"/>
                  </a:moveTo>
                  <a:lnTo>
                    <a:pt x="112" y="72"/>
                  </a:lnTo>
                  <a:lnTo>
                    <a:pt x="142" y="72"/>
                  </a:lnTo>
                  <a:lnTo>
                    <a:pt x="142" y="72"/>
                  </a:lnTo>
                  <a:lnTo>
                    <a:pt x="150" y="74"/>
                  </a:lnTo>
                  <a:lnTo>
                    <a:pt x="156" y="80"/>
                  </a:lnTo>
                  <a:lnTo>
                    <a:pt x="162" y="88"/>
                  </a:lnTo>
                  <a:lnTo>
                    <a:pt x="162" y="100"/>
                  </a:lnTo>
                  <a:lnTo>
                    <a:pt x="162" y="288"/>
                  </a:lnTo>
                  <a:lnTo>
                    <a:pt x="162" y="288"/>
                  </a:lnTo>
                  <a:lnTo>
                    <a:pt x="162" y="300"/>
                  </a:lnTo>
                  <a:lnTo>
                    <a:pt x="156" y="310"/>
                  </a:lnTo>
                  <a:lnTo>
                    <a:pt x="150" y="314"/>
                  </a:lnTo>
                  <a:lnTo>
                    <a:pt x="142" y="316"/>
                  </a:lnTo>
                  <a:lnTo>
                    <a:pt x="112" y="3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ltGray">
            <a:xfrm>
              <a:off x="3320" y="1657"/>
              <a:ext cx="436" cy="576"/>
            </a:xfrm>
            <a:custGeom>
              <a:avLst/>
              <a:gdLst>
                <a:gd name="T0" fmla="*/ 292 w 436"/>
                <a:gd name="T1" fmla="*/ 0 h 576"/>
                <a:gd name="T2" fmla="*/ 436 w 436"/>
                <a:gd name="T3" fmla="*/ 0 h 576"/>
                <a:gd name="T4" fmla="*/ 436 w 436"/>
                <a:gd name="T5" fmla="*/ 576 h 576"/>
                <a:gd name="T6" fmla="*/ 324 w 436"/>
                <a:gd name="T7" fmla="*/ 576 h 576"/>
                <a:gd name="T8" fmla="*/ 324 w 436"/>
                <a:gd name="T9" fmla="*/ 214 h 576"/>
                <a:gd name="T10" fmla="*/ 320 w 436"/>
                <a:gd name="T11" fmla="*/ 214 h 576"/>
                <a:gd name="T12" fmla="*/ 262 w 436"/>
                <a:gd name="T13" fmla="*/ 576 h 576"/>
                <a:gd name="T14" fmla="*/ 174 w 436"/>
                <a:gd name="T15" fmla="*/ 576 h 576"/>
                <a:gd name="T16" fmla="*/ 116 w 436"/>
                <a:gd name="T17" fmla="*/ 214 h 576"/>
                <a:gd name="T18" fmla="*/ 112 w 436"/>
                <a:gd name="T19" fmla="*/ 214 h 576"/>
                <a:gd name="T20" fmla="*/ 112 w 436"/>
                <a:gd name="T21" fmla="*/ 576 h 576"/>
                <a:gd name="T22" fmla="*/ 0 w 436"/>
                <a:gd name="T23" fmla="*/ 576 h 576"/>
                <a:gd name="T24" fmla="*/ 0 w 436"/>
                <a:gd name="T25" fmla="*/ 0 h 576"/>
                <a:gd name="T26" fmla="*/ 146 w 436"/>
                <a:gd name="T27" fmla="*/ 0 h 576"/>
                <a:gd name="T28" fmla="*/ 218 w 436"/>
                <a:gd name="T29" fmla="*/ 404 h 576"/>
                <a:gd name="T30" fmla="*/ 292 w 436"/>
                <a:gd name="T31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6" h="576">
                  <a:moveTo>
                    <a:pt x="292" y="0"/>
                  </a:moveTo>
                  <a:lnTo>
                    <a:pt x="436" y="0"/>
                  </a:lnTo>
                  <a:lnTo>
                    <a:pt x="436" y="576"/>
                  </a:lnTo>
                  <a:lnTo>
                    <a:pt x="324" y="576"/>
                  </a:lnTo>
                  <a:lnTo>
                    <a:pt x="324" y="214"/>
                  </a:lnTo>
                  <a:lnTo>
                    <a:pt x="320" y="214"/>
                  </a:lnTo>
                  <a:lnTo>
                    <a:pt x="262" y="576"/>
                  </a:lnTo>
                  <a:lnTo>
                    <a:pt x="174" y="576"/>
                  </a:lnTo>
                  <a:lnTo>
                    <a:pt x="116" y="214"/>
                  </a:lnTo>
                  <a:lnTo>
                    <a:pt x="112" y="214"/>
                  </a:lnTo>
                  <a:lnTo>
                    <a:pt x="112" y="576"/>
                  </a:lnTo>
                  <a:lnTo>
                    <a:pt x="0" y="576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218" y="404"/>
                  </a:lnTo>
                  <a:lnTo>
                    <a:pt x="2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ltGray">
            <a:xfrm>
              <a:off x="900" y="1159"/>
              <a:ext cx="330" cy="1042"/>
            </a:xfrm>
            <a:custGeom>
              <a:avLst/>
              <a:gdLst>
                <a:gd name="T0" fmla="*/ 288 w 330"/>
                <a:gd name="T1" fmla="*/ 600 h 1042"/>
                <a:gd name="T2" fmla="*/ 272 w 330"/>
                <a:gd name="T3" fmla="*/ 714 h 1042"/>
                <a:gd name="T4" fmla="*/ 270 w 330"/>
                <a:gd name="T5" fmla="*/ 604 h 1042"/>
                <a:gd name="T6" fmla="*/ 254 w 330"/>
                <a:gd name="T7" fmla="*/ 490 h 1042"/>
                <a:gd name="T8" fmla="*/ 216 w 330"/>
                <a:gd name="T9" fmla="*/ 364 h 1042"/>
                <a:gd name="T10" fmla="*/ 176 w 330"/>
                <a:gd name="T11" fmla="*/ 272 h 1042"/>
                <a:gd name="T12" fmla="*/ 152 w 330"/>
                <a:gd name="T13" fmla="*/ 272 h 1042"/>
                <a:gd name="T14" fmla="*/ 92 w 330"/>
                <a:gd name="T15" fmla="*/ 422 h 1042"/>
                <a:gd name="T16" fmla="*/ 74 w 330"/>
                <a:gd name="T17" fmla="*/ 490 h 1042"/>
                <a:gd name="T18" fmla="*/ 56 w 330"/>
                <a:gd name="T19" fmla="*/ 624 h 1042"/>
                <a:gd name="T20" fmla="*/ 54 w 330"/>
                <a:gd name="T21" fmla="*/ 716 h 1042"/>
                <a:gd name="T22" fmla="*/ 40 w 330"/>
                <a:gd name="T23" fmla="*/ 568 h 1042"/>
                <a:gd name="T24" fmla="*/ 40 w 330"/>
                <a:gd name="T25" fmla="*/ 498 h 1042"/>
                <a:gd name="T26" fmla="*/ 52 w 330"/>
                <a:gd name="T27" fmla="*/ 382 h 1042"/>
                <a:gd name="T28" fmla="*/ 72 w 330"/>
                <a:gd name="T29" fmla="*/ 298 h 1042"/>
                <a:gd name="T30" fmla="*/ 128 w 330"/>
                <a:gd name="T31" fmla="*/ 148 h 1042"/>
                <a:gd name="T32" fmla="*/ 164 w 330"/>
                <a:gd name="T33" fmla="*/ 80 h 1042"/>
                <a:gd name="T34" fmla="*/ 216 w 330"/>
                <a:gd name="T35" fmla="*/ 186 h 1042"/>
                <a:gd name="T36" fmla="*/ 256 w 330"/>
                <a:gd name="T37" fmla="*/ 296 h 1042"/>
                <a:gd name="T38" fmla="*/ 274 w 330"/>
                <a:gd name="T39" fmla="*/ 372 h 1042"/>
                <a:gd name="T40" fmla="*/ 290 w 330"/>
                <a:gd name="T41" fmla="*/ 506 h 1042"/>
                <a:gd name="T42" fmla="*/ 164 w 330"/>
                <a:gd name="T43" fmla="*/ 1004 h 1042"/>
                <a:gd name="T44" fmla="*/ 134 w 330"/>
                <a:gd name="T45" fmla="*/ 932 h 1042"/>
                <a:gd name="T46" fmla="*/ 120 w 330"/>
                <a:gd name="T47" fmla="*/ 848 h 1042"/>
                <a:gd name="T48" fmla="*/ 118 w 330"/>
                <a:gd name="T49" fmla="*/ 780 h 1042"/>
                <a:gd name="T50" fmla="*/ 136 w 330"/>
                <a:gd name="T51" fmla="*/ 692 h 1042"/>
                <a:gd name="T52" fmla="*/ 164 w 330"/>
                <a:gd name="T53" fmla="*/ 626 h 1042"/>
                <a:gd name="T54" fmla="*/ 182 w 330"/>
                <a:gd name="T55" fmla="*/ 666 h 1042"/>
                <a:gd name="T56" fmla="*/ 202 w 330"/>
                <a:gd name="T57" fmla="*/ 740 h 1042"/>
                <a:gd name="T58" fmla="*/ 210 w 330"/>
                <a:gd name="T59" fmla="*/ 806 h 1042"/>
                <a:gd name="T60" fmla="*/ 202 w 330"/>
                <a:gd name="T61" fmla="*/ 900 h 1042"/>
                <a:gd name="T62" fmla="*/ 180 w 330"/>
                <a:gd name="T63" fmla="*/ 972 h 1042"/>
                <a:gd name="T64" fmla="*/ 300 w 330"/>
                <a:gd name="T65" fmla="*/ 296 h 1042"/>
                <a:gd name="T66" fmla="*/ 266 w 330"/>
                <a:gd name="T67" fmla="*/ 188 h 1042"/>
                <a:gd name="T68" fmla="*/ 204 w 330"/>
                <a:gd name="T69" fmla="*/ 62 h 1042"/>
                <a:gd name="T70" fmla="*/ 164 w 330"/>
                <a:gd name="T71" fmla="*/ 0 h 1042"/>
                <a:gd name="T72" fmla="*/ 88 w 330"/>
                <a:gd name="T73" fmla="*/ 132 h 1042"/>
                <a:gd name="T74" fmla="*/ 38 w 330"/>
                <a:gd name="T75" fmla="*/ 260 h 1042"/>
                <a:gd name="T76" fmla="*/ 14 w 330"/>
                <a:gd name="T77" fmla="*/ 358 h 1042"/>
                <a:gd name="T78" fmla="*/ 0 w 330"/>
                <a:gd name="T79" fmla="*/ 500 h 1042"/>
                <a:gd name="T80" fmla="*/ 6 w 330"/>
                <a:gd name="T81" fmla="*/ 634 h 1042"/>
                <a:gd name="T82" fmla="*/ 22 w 330"/>
                <a:gd name="T83" fmla="*/ 722 h 1042"/>
                <a:gd name="T84" fmla="*/ 62 w 330"/>
                <a:gd name="T85" fmla="*/ 854 h 1042"/>
                <a:gd name="T86" fmla="*/ 94 w 330"/>
                <a:gd name="T87" fmla="*/ 924 h 1042"/>
                <a:gd name="T88" fmla="*/ 164 w 330"/>
                <a:gd name="T89" fmla="*/ 1042 h 1042"/>
                <a:gd name="T90" fmla="*/ 202 w 330"/>
                <a:gd name="T91" fmla="*/ 986 h 1042"/>
                <a:gd name="T92" fmla="*/ 268 w 330"/>
                <a:gd name="T93" fmla="*/ 846 h 1042"/>
                <a:gd name="T94" fmla="*/ 306 w 330"/>
                <a:gd name="T95" fmla="*/ 722 h 1042"/>
                <a:gd name="T96" fmla="*/ 320 w 330"/>
                <a:gd name="T97" fmla="*/ 652 h 1042"/>
                <a:gd name="T98" fmla="*/ 330 w 330"/>
                <a:gd name="T99" fmla="*/ 532 h 1042"/>
                <a:gd name="T100" fmla="*/ 320 w 330"/>
                <a:gd name="T101" fmla="*/ 40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0" h="1042">
                  <a:moveTo>
                    <a:pt x="290" y="556"/>
                  </a:moveTo>
                  <a:lnTo>
                    <a:pt x="290" y="556"/>
                  </a:lnTo>
                  <a:lnTo>
                    <a:pt x="288" y="600"/>
                  </a:lnTo>
                  <a:lnTo>
                    <a:pt x="284" y="642"/>
                  </a:lnTo>
                  <a:lnTo>
                    <a:pt x="278" y="682"/>
                  </a:lnTo>
                  <a:lnTo>
                    <a:pt x="272" y="714"/>
                  </a:lnTo>
                  <a:lnTo>
                    <a:pt x="272" y="714"/>
                  </a:lnTo>
                  <a:lnTo>
                    <a:pt x="272" y="662"/>
                  </a:lnTo>
                  <a:lnTo>
                    <a:pt x="270" y="604"/>
                  </a:lnTo>
                  <a:lnTo>
                    <a:pt x="262" y="546"/>
                  </a:lnTo>
                  <a:lnTo>
                    <a:pt x="254" y="490"/>
                  </a:lnTo>
                  <a:lnTo>
                    <a:pt x="254" y="490"/>
                  </a:lnTo>
                  <a:lnTo>
                    <a:pt x="246" y="462"/>
                  </a:lnTo>
                  <a:lnTo>
                    <a:pt x="238" y="430"/>
                  </a:lnTo>
                  <a:lnTo>
                    <a:pt x="216" y="364"/>
                  </a:lnTo>
                  <a:lnTo>
                    <a:pt x="202" y="332"/>
                  </a:lnTo>
                  <a:lnTo>
                    <a:pt x="190" y="300"/>
                  </a:lnTo>
                  <a:lnTo>
                    <a:pt x="176" y="272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52" y="272"/>
                  </a:lnTo>
                  <a:lnTo>
                    <a:pt x="140" y="296"/>
                  </a:lnTo>
                  <a:lnTo>
                    <a:pt x="114" y="356"/>
                  </a:lnTo>
                  <a:lnTo>
                    <a:pt x="92" y="422"/>
                  </a:lnTo>
                  <a:lnTo>
                    <a:pt x="82" y="456"/>
                  </a:lnTo>
                  <a:lnTo>
                    <a:pt x="74" y="490"/>
                  </a:lnTo>
                  <a:lnTo>
                    <a:pt x="74" y="490"/>
                  </a:lnTo>
                  <a:lnTo>
                    <a:pt x="68" y="524"/>
                  </a:lnTo>
                  <a:lnTo>
                    <a:pt x="64" y="558"/>
                  </a:lnTo>
                  <a:lnTo>
                    <a:pt x="56" y="624"/>
                  </a:lnTo>
                  <a:lnTo>
                    <a:pt x="54" y="678"/>
                  </a:lnTo>
                  <a:lnTo>
                    <a:pt x="54" y="716"/>
                  </a:lnTo>
                  <a:lnTo>
                    <a:pt x="54" y="716"/>
                  </a:lnTo>
                  <a:lnTo>
                    <a:pt x="50" y="684"/>
                  </a:lnTo>
                  <a:lnTo>
                    <a:pt x="44" y="632"/>
                  </a:lnTo>
                  <a:lnTo>
                    <a:pt x="40" y="568"/>
                  </a:lnTo>
                  <a:lnTo>
                    <a:pt x="38" y="532"/>
                  </a:lnTo>
                  <a:lnTo>
                    <a:pt x="40" y="498"/>
                  </a:lnTo>
                  <a:lnTo>
                    <a:pt x="40" y="498"/>
                  </a:lnTo>
                  <a:lnTo>
                    <a:pt x="42" y="468"/>
                  </a:lnTo>
                  <a:lnTo>
                    <a:pt x="44" y="438"/>
                  </a:lnTo>
                  <a:lnTo>
                    <a:pt x="52" y="382"/>
                  </a:lnTo>
                  <a:lnTo>
                    <a:pt x="62" y="334"/>
                  </a:lnTo>
                  <a:lnTo>
                    <a:pt x="72" y="298"/>
                  </a:lnTo>
                  <a:lnTo>
                    <a:pt x="72" y="298"/>
                  </a:lnTo>
                  <a:lnTo>
                    <a:pt x="86" y="254"/>
                  </a:lnTo>
                  <a:lnTo>
                    <a:pt x="102" y="214"/>
                  </a:lnTo>
                  <a:lnTo>
                    <a:pt x="128" y="148"/>
                  </a:lnTo>
                  <a:lnTo>
                    <a:pt x="150" y="102"/>
                  </a:lnTo>
                  <a:lnTo>
                    <a:pt x="164" y="80"/>
                  </a:lnTo>
                  <a:lnTo>
                    <a:pt x="164" y="80"/>
                  </a:lnTo>
                  <a:lnTo>
                    <a:pt x="178" y="106"/>
                  </a:lnTo>
                  <a:lnTo>
                    <a:pt x="202" y="154"/>
                  </a:lnTo>
                  <a:lnTo>
                    <a:pt x="216" y="186"/>
                  </a:lnTo>
                  <a:lnTo>
                    <a:pt x="230" y="220"/>
                  </a:lnTo>
                  <a:lnTo>
                    <a:pt x="244" y="258"/>
                  </a:lnTo>
                  <a:lnTo>
                    <a:pt x="256" y="296"/>
                  </a:lnTo>
                  <a:lnTo>
                    <a:pt x="256" y="296"/>
                  </a:lnTo>
                  <a:lnTo>
                    <a:pt x="266" y="334"/>
                  </a:lnTo>
                  <a:lnTo>
                    <a:pt x="274" y="372"/>
                  </a:lnTo>
                  <a:lnTo>
                    <a:pt x="280" y="408"/>
                  </a:lnTo>
                  <a:lnTo>
                    <a:pt x="284" y="442"/>
                  </a:lnTo>
                  <a:lnTo>
                    <a:pt x="290" y="506"/>
                  </a:lnTo>
                  <a:lnTo>
                    <a:pt x="290" y="556"/>
                  </a:lnTo>
                  <a:close/>
                  <a:moveTo>
                    <a:pt x="164" y="1004"/>
                  </a:moveTo>
                  <a:lnTo>
                    <a:pt x="164" y="1004"/>
                  </a:lnTo>
                  <a:lnTo>
                    <a:pt x="150" y="974"/>
                  </a:lnTo>
                  <a:lnTo>
                    <a:pt x="142" y="954"/>
                  </a:lnTo>
                  <a:lnTo>
                    <a:pt x="134" y="932"/>
                  </a:lnTo>
                  <a:lnTo>
                    <a:pt x="128" y="908"/>
                  </a:lnTo>
                  <a:lnTo>
                    <a:pt x="122" y="880"/>
                  </a:lnTo>
                  <a:lnTo>
                    <a:pt x="120" y="848"/>
                  </a:lnTo>
                  <a:lnTo>
                    <a:pt x="116" y="814"/>
                  </a:lnTo>
                  <a:lnTo>
                    <a:pt x="116" y="814"/>
                  </a:lnTo>
                  <a:lnTo>
                    <a:pt x="118" y="780"/>
                  </a:lnTo>
                  <a:lnTo>
                    <a:pt x="122" y="748"/>
                  </a:lnTo>
                  <a:lnTo>
                    <a:pt x="128" y="718"/>
                  </a:lnTo>
                  <a:lnTo>
                    <a:pt x="136" y="692"/>
                  </a:lnTo>
                  <a:lnTo>
                    <a:pt x="144" y="670"/>
                  </a:lnTo>
                  <a:lnTo>
                    <a:pt x="152" y="650"/>
                  </a:lnTo>
                  <a:lnTo>
                    <a:pt x="164" y="626"/>
                  </a:lnTo>
                  <a:lnTo>
                    <a:pt x="164" y="626"/>
                  </a:lnTo>
                  <a:lnTo>
                    <a:pt x="176" y="648"/>
                  </a:lnTo>
                  <a:lnTo>
                    <a:pt x="182" y="666"/>
                  </a:lnTo>
                  <a:lnTo>
                    <a:pt x="190" y="688"/>
                  </a:lnTo>
                  <a:lnTo>
                    <a:pt x="196" y="712"/>
                  </a:lnTo>
                  <a:lnTo>
                    <a:pt x="202" y="740"/>
                  </a:lnTo>
                  <a:lnTo>
                    <a:pt x="208" y="772"/>
                  </a:lnTo>
                  <a:lnTo>
                    <a:pt x="210" y="806"/>
                  </a:lnTo>
                  <a:lnTo>
                    <a:pt x="210" y="806"/>
                  </a:lnTo>
                  <a:lnTo>
                    <a:pt x="210" y="840"/>
                  </a:lnTo>
                  <a:lnTo>
                    <a:pt x="206" y="870"/>
                  </a:lnTo>
                  <a:lnTo>
                    <a:pt x="202" y="900"/>
                  </a:lnTo>
                  <a:lnTo>
                    <a:pt x="194" y="926"/>
                  </a:lnTo>
                  <a:lnTo>
                    <a:pt x="188" y="950"/>
                  </a:lnTo>
                  <a:lnTo>
                    <a:pt x="180" y="972"/>
                  </a:lnTo>
                  <a:lnTo>
                    <a:pt x="164" y="1004"/>
                  </a:lnTo>
                  <a:close/>
                  <a:moveTo>
                    <a:pt x="300" y="296"/>
                  </a:moveTo>
                  <a:lnTo>
                    <a:pt x="300" y="296"/>
                  </a:lnTo>
                  <a:lnTo>
                    <a:pt x="292" y="268"/>
                  </a:lnTo>
                  <a:lnTo>
                    <a:pt x="284" y="242"/>
                  </a:lnTo>
                  <a:lnTo>
                    <a:pt x="266" y="188"/>
                  </a:lnTo>
                  <a:lnTo>
                    <a:pt x="244" y="140"/>
                  </a:lnTo>
                  <a:lnTo>
                    <a:pt x="224" y="98"/>
                  </a:lnTo>
                  <a:lnTo>
                    <a:pt x="204" y="62"/>
                  </a:lnTo>
                  <a:lnTo>
                    <a:pt x="186" y="32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42" y="34"/>
                  </a:lnTo>
                  <a:lnTo>
                    <a:pt x="108" y="94"/>
                  </a:lnTo>
                  <a:lnTo>
                    <a:pt x="88" y="132"/>
                  </a:lnTo>
                  <a:lnTo>
                    <a:pt x="70" y="172"/>
                  </a:lnTo>
                  <a:lnTo>
                    <a:pt x="54" y="214"/>
                  </a:lnTo>
                  <a:lnTo>
                    <a:pt x="38" y="260"/>
                  </a:lnTo>
                  <a:lnTo>
                    <a:pt x="38" y="260"/>
                  </a:lnTo>
                  <a:lnTo>
                    <a:pt x="24" y="310"/>
                  </a:lnTo>
                  <a:lnTo>
                    <a:pt x="14" y="358"/>
                  </a:lnTo>
                  <a:lnTo>
                    <a:pt x="8" y="406"/>
                  </a:lnTo>
                  <a:lnTo>
                    <a:pt x="2" y="454"/>
                  </a:lnTo>
                  <a:lnTo>
                    <a:pt x="0" y="500"/>
                  </a:lnTo>
                  <a:lnTo>
                    <a:pt x="0" y="546"/>
                  </a:lnTo>
                  <a:lnTo>
                    <a:pt x="2" y="590"/>
                  </a:lnTo>
                  <a:lnTo>
                    <a:pt x="6" y="634"/>
                  </a:lnTo>
                  <a:lnTo>
                    <a:pt x="6" y="634"/>
                  </a:lnTo>
                  <a:lnTo>
                    <a:pt x="14" y="680"/>
                  </a:lnTo>
                  <a:lnTo>
                    <a:pt x="22" y="722"/>
                  </a:lnTo>
                  <a:lnTo>
                    <a:pt x="32" y="762"/>
                  </a:lnTo>
                  <a:lnTo>
                    <a:pt x="44" y="800"/>
                  </a:lnTo>
                  <a:lnTo>
                    <a:pt x="62" y="854"/>
                  </a:lnTo>
                  <a:lnTo>
                    <a:pt x="70" y="876"/>
                  </a:lnTo>
                  <a:lnTo>
                    <a:pt x="70" y="876"/>
                  </a:lnTo>
                  <a:lnTo>
                    <a:pt x="94" y="924"/>
                  </a:lnTo>
                  <a:lnTo>
                    <a:pt x="118" y="970"/>
                  </a:lnTo>
                  <a:lnTo>
                    <a:pt x="142" y="1010"/>
                  </a:lnTo>
                  <a:lnTo>
                    <a:pt x="164" y="1042"/>
                  </a:lnTo>
                  <a:lnTo>
                    <a:pt x="164" y="1042"/>
                  </a:lnTo>
                  <a:lnTo>
                    <a:pt x="182" y="1018"/>
                  </a:lnTo>
                  <a:lnTo>
                    <a:pt x="202" y="986"/>
                  </a:lnTo>
                  <a:lnTo>
                    <a:pt x="224" y="946"/>
                  </a:lnTo>
                  <a:lnTo>
                    <a:pt x="246" y="900"/>
                  </a:lnTo>
                  <a:lnTo>
                    <a:pt x="268" y="846"/>
                  </a:lnTo>
                  <a:lnTo>
                    <a:pt x="288" y="786"/>
                  </a:lnTo>
                  <a:lnTo>
                    <a:pt x="298" y="754"/>
                  </a:lnTo>
                  <a:lnTo>
                    <a:pt x="306" y="722"/>
                  </a:lnTo>
                  <a:lnTo>
                    <a:pt x="314" y="686"/>
                  </a:lnTo>
                  <a:lnTo>
                    <a:pt x="320" y="652"/>
                  </a:lnTo>
                  <a:lnTo>
                    <a:pt x="320" y="652"/>
                  </a:lnTo>
                  <a:lnTo>
                    <a:pt x="324" y="612"/>
                  </a:lnTo>
                  <a:lnTo>
                    <a:pt x="328" y="572"/>
                  </a:lnTo>
                  <a:lnTo>
                    <a:pt x="330" y="532"/>
                  </a:lnTo>
                  <a:lnTo>
                    <a:pt x="328" y="492"/>
                  </a:lnTo>
                  <a:lnTo>
                    <a:pt x="326" y="448"/>
                  </a:lnTo>
                  <a:lnTo>
                    <a:pt x="320" y="402"/>
                  </a:lnTo>
                  <a:lnTo>
                    <a:pt x="312" y="352"/>
                  </a:lnTo>
                  <a:lnTo>
                    <a:pt x="300" y="2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ltGray">
            <a:xfrm>
              <a:off x="264" y="1659"/>
              <a:ext cx="1008" cy="1150"/>
            </a:xfrm>
            <a:custGeom>
              <a:avLst/>
              <a:gdLst>
                <a:gd name="T0" fmla="*/ 584 w 1008"/>
                <a:gd name="T1" fmla="*/ 754 h 1150"/>
                <a:gd name="T2" fmla="*/ 610 w 1008"/>
                <a:gd name="T3" fmla="*/ 734 h 1150"/>
                <a:gd name="T4" fmla="*/ 654 w 1008"/>
                <a:gd name="T5" fmla="*/ 714 h 1150"/>
                <a:gd name="T6" fmla="*/ 700 w 1008"/>
                <a:gd name="T7" fmla="*/ 706 h 1150"/>
                <a:gd name="T8" fmla="*/ 746 w 1008"/>
                <a:gd name="T9" fmla="*/ 714 h 1150"/>
                <a:gd name="T10" fmla="*/ 790 w 1008"/>
                <a:gd name="T11" fmla="*/ 734 h 1150"/>
                <a:gd name="T12" fmla="*/ 816 w 1008"/>
                <a:gd name="T13" fmla="*/ 754 h 1150"/>
                <a:gd name="T14" fmla="*/ 844 w 1008"/>
                <a:gd name="T15" fmla="*/ 792 h 1150"/>
                <a:gd name="T16" fmla="*/ 860 w 1008"/>
                <a:gd name="T17" fmla="*/ 838 h 1150"/>
                <a:gd name="T18" fmla="*/ 862 w 1008"/>
                <a:gd name="T19" fmla="*/ 884 h 1150"/>
                <a:gd name="T20" fmla="*/ 852 w 1008"/>
                <a:gd name="T21" fmla="*/ 928 h 1150"/>
                <a:gd name="T22" fmla="*/ 826 w 1008"/>
                <a:gd name="T23" fmla="*/ 970 h 1150"/>
                <a:gd name="T24" fmla="*/ 814 w 1008"/>
                <a:gd name="T25" fmla="*/ 984 h 1150"/>
                <a:gd name="T26" fmla="*/ 762 w 1008"/>
                <a:gd name="T27" fmla="*/ 1024 h 1150"/>
                <a:gd name="T28" fmla="*/ 676 w 1008"/>
                <a:gd name="T29" fmla="*/ 1064 h 1150"/>
                <a:gd name="T30" fmla="*/ 584 w 1008"/>
                <a:gd name="T31" fmla="*/ 1078 h 1150"/>
                <a:gd name="T32" fmla="*/ 520 w 1008"/>
                <a:gd name="T33" fmla="*/ 1072 h 1150"/>
                <a:gd name="T34" fmla="*/ 432 w 1008"/>
                <a:gd name="T35" fmla="*/ 1040 h 1150"/>
                <a:gd name="T36" fmla="*/ 352 w 1008"/>
                <a:gd name="T37" fmla="*/ 984 h 1150"/>
                <a:gd name="T38" fmla="*/ 314 w 1008"/>
                <a:gd name="T39" fmla="*/ 940 h 1150"/>
                <a:gd name="T40" fmla="*/ 276 w 1008"/>
                <a:gd name="T41" fmla="*/ 864 h 1150"/>
                <a:gd name="T42" fmla="*/ 258 w 1008"/>
                <a:gd name="T43" fmla="*/ 784 h 1150"/>
                <a:gd name="T44" fmla="*/ 260 w 1008"/>
                <a:gd name="T45" fmla="*/ 702 h 1150"/>
                <a:gd name="T46" fmla="*/ 284 w 1008"/>
                <a:gd name="T47" fmla="*/ 624 h 1150"/>
                <a:gd name="T48" fmla="*/ 312 w 1008"/>
                <a:gd name="T49" fmla="*/ 576 h 1150"/>
                <a:gd name="T50" fmla="*/ 352 w 1008"/>
                <a:gd name="T51" fmla="*/ 528 h 1150"/>
                <a:gd name="T52" fmla="*/ 432 w 1008"/>
                <a:gd name="T53" fmla="*/ 470 h 1150"/>
                <a:gd name="T54" fmla="*/ 520 w 1008"/>
                <a:gd name="T55" fmla="*/ 438 h 1150"/>
                <a:gd name="T56" fmla="*/ 584 w 1008"/>
                <a:gd name="T57" fmla="*/ 0 h 1150"/>
                <a:gd name="T58" fmla="*/ 524 w 1008"/>
                <a:gd name="T59" fmla="*/ 4 h 1150"/>
                <a:gd name="T60" fmla="*/ 438 w 1008"/>
                <a:gd name="T61" fmla="*/ 20 h 1150"/>
                <a:gd name="T62" fmla="*/ 356 w 1008"/>
                <a:gd name="T63" fmla="*/ 46 h 1150"/>
                <a:gd name="T64" fmla="*/ 282 w 1008"/>
                <a:gd name="T65" fmla="*/ 84 h 1150"/>
                <a:gd name="T66" fmla="*/ 212 w 1008"/>
                <a:gd name="T67" fmla="*/ 132 h 1150"/>
                <a:gd name="T68" fmla="*/ 152 w 1008"/>
                <a:gd name="T69" fmla="*/ 190 h 1150"/>
                <a:gd name="T70" fmla="*/ 100 w 1008"/>
                <a:gd name="T71" fmla="*/ 254 h 1150"/>
                <a:gd name="T72" fmla="*/ 58 w 1008"/>
                <a:gd name="T73" fmla="*/ 326 h 1150"/>
                <a:gd name="T74" fmla="*/ 26 w 1008"/>
                <a:gd name="T75" fmla="*/ 404 h 1150"/>
                <a:gd name="T76" fmla="*/ 6 w 1008"/>
                <a:gd name="T77" fmla="*/ 488 h 1150"/>
                <a:gd name="T78" fmla="*/ 0 w 1008"/>
                <a:gd name="T79" fmla="*/ 576 h 1150"/>
                <a:gd name="T80" fmla="*/ 4 w 1008"/>
                <a:gd name="T81" fmla="*/ 634 h 1150"/>
                <a:gd name="T82" fmla="*/ 18 w 1008"/>
                <a:gd name="T83" fmla="*/ 718 h 1150"/>
                <a:gd name="T84" fmla="*/ 46 w 1008"/>
                <a:gd name="T85" fmla="*/ 798 h 1150"/>
                <a:gd name="T86" fmla="*/ 84 w 1008"/>
                <a:gd name="T87" fmla="*/ 872 h 1150"/>
                <a:gd name="T88" fmla="*/ 134 w 1008"/>
                <a:gd name="T89" fmla="*/ 940 h 1150"/>
                <a:gd name="T90" fmla="*/ 192 w 1008"/>
                <a:gd name="T91" fmla="*/ 1000 h 1150"/>
                <a:gd name="T92" fmla="*/ 258 w 1008"/>
                <a:gd name="T93" fmla="*/ 1052 h 1150"/>
                <a:gd name="T94" fmla="*/ 330 w 1008"/>
                <a:gd name="T95" fmla="*/ 1092 h 1150"/>
                <a:gd name="T96" fmla="*/ 410 w 1008"/>
                <a:gd name="T97" fmla="*/ 1124 h 1150"/>
                <a:gd name="T98" fmla="*/ 494 w 1008"/>
                <a:gd name="T99" fmla="*/ 1142 h 1150"/>
                <a:gd name="T100" fmla="*/ 584 w 1008"/>
                <a:gd name="T101" fmla="*/ 1150 h 1150"/>
                <a:gd name="T102" fmla="*/ 646 w 1008"/>
                <a:gd name="T103" fmla="*/ 1146 h 1150"/>
                <a:gd name="T104" fmla="*/ 734 w 1008"/>
                <a:gd name="T105" fmla="*/ 1130 h 1150"/>
                <a:gd name="T106" fmla="*/ 818 w 1008"/>
                <a:gd name="T107" fmla="*/ 1100 h 1150"/>
                <a:gd name="T108" fmla="*/ 896 w 1008"/>
                <a:gd name="T109" fmla="*/ 1060 h 1150"/>
                <a:gd name="T110" fmla="*/ 966 w 1008"/>
                <a:gd name="T111" fmla="*/ 1008 h 1150"/>
                <a:gd name="T112" fmla="*/ 1008 w 1008"/>
                <a:gd name="T113" fmla="*/ 57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8" h="1150">
                  <a:moveTo>
                    <a:pt x="584" y="574"/>
                  </a:moveTo>
                  <a:lnTo>
                    <a:pt x="584" y="754"/>
                  </a:lnTo>
                  <a:lnTo>
                    <a:pt x="584" y="754"/>
                  </a:lnTo>
                  <a:lnTo>
                    <a:pt x="584" y="754"/>
                  </a:lnTo>
                  <a:lnTo>
                    <a:pt x="596" y="742"/>
                  </a:lnTo>
                  <a:lnTo>
                    <a:pt x="610" y="734"/>
                  </a:lnTo>
                  <a:lnTo>
                    <a:pt x="624" y="726"/>
                  </a:lnTo>
                  <a:lnTo>
                    <a:pt x="638" y="718"/>
                  </a:lnTo>
                  <a:lnTo>
                    <a:pt x="654" y="714"/>
                  </a:lnTo>
                  <a:lnTo>
                    <a:pt x="668" y="710"/>
                  </a:lnTo>
                  <a:lnTo>
                    <a:pt x="684" y="708"/>
                  </a:lnTo>
                  <a:lnTo>
                    <a:pt x="700" y="706"/>
                  </a:lnTo>
                  <a:lnTo>
                    <a:pt x="716" y="708"/>
                  </a:lnTo>
                  <a:lnTo>
                    <a:pt x="732" y="710"/>
                  </a:lnTo>
                  <a:lnTo>
                    <a:pt x="746" y="714"/>
                  </a:lnTo>
                  <a:lnTo>
                    <a:pt x="762" y="718"/>
                  </a:lnTo>
                  <a:lnTo>
                    <a:pt x="776" y="726"/>
                  </a:lnTo>
                  <a:lnTo>
                    <a:pt x="790" y="734"/>
                  </a:lnTo>
                  <a:lnTo>
                    <a:pt x="804" y="742"/>
                  </a:lnTo>
                  <a:lnTo>
                    <a:pt x="816" y="754"/>
                  </a:lnTo>
                  <a:lnTo>
                    <a:pt x="816" y="754"/>
                  </a:lnTo>
                  <a:lnTo>
                    <a:pt x="826" y="766"/>
                  </a:lnTo>
                  <a:lnTo>
                    <a:pt x="836" y="780"/>
                  </a:lnTo>
                  <a:lnTo>
                    <a:pt x="844" y="792"/>
                  </a:lnTo>
                  <a:lnTo>
                    <a:pt x="852" y="808"/>
                  </a:lnTo>
                  <a:lnTo>
                    <a:pt x="856" y="822"/>
                  </a:lnTo>
                  <a:lnTo>
                    <a:pt x="860" y="838"/>
                  </a:lnTo>
                  <a:lnTo>
                    <a:pt x="862" y="852"/>
                  </a:lnTo>
                  <a:lnTo>
                    <a:pt x="864" y="868"/>
                  </a:lnTo>
                  <a:lnTo>
                    <a:pt x="862" y="884"/>
                  </a:lnTo>
                  <a:lnTo>
                    <a:pt x="860" y="898"/>
                  </a:lnTo>
                  <a:lnTo>
                    <a:pt x="856" y="914"/>
                  </a:lnTo>
                  <a:lnTo>
                    <a:pt x="852" y="928"/>
                  </a:lnTo>
                  <a:lnTo>
                    <a:pt x="844" y="944"/>
                  </a:lnTo>
                  <a:lnTo>
                    <a:pt x="836" y="956"/>
                  </a:lnTo>
                  <a:lnTo>
                    <a:pt x="826" y="970"/>
                  </a:lnTo>
                  <a:lnTo>
                    <a:pt x="816" y="982"/>
                  </a:lnTo>
                  <a:lnTo>
                    <a:pt x="814" y="982"/>
                  </a:lnTo>
                  <a:lnTo>
                    <a:pt x="814" y="984"/>
                  </a:lnTo>
                  <a:lnTo>
                    <a:pt x="814" y="984"/>
                  </a:lnTo>
                  <a:lnTo>
                    <a:pt x="790" y="1006"/>
                  </a:lnTo>
                  <a:lnTo>
                    <a:pt x="762" y="1024"/>
                  </a:lnTo>
                  <a:lnTo>
                    <a:pt x="734" y="1040"/>
                  </a:lnTo>
                  <a:lnTo>
                    <a:pt x="706" y="1054"/>
                  </a:lnTo>
                  <a:lnTo>
                    <a:pt x="676" y="1064"/>
                  </a:lnTo>
                  <a:lnTo>
                    <a:pt x="646" y="1072"/>
                  </a:lnTo>
                  <a:lnTo>
                    <a:pt x="614" y="1076"/>
                  </a:lnTo>
                  <a:lnTo>
                    <a:pt x="584" y="1078"/>
                  </a:lnTo>
                  <a:lnTo>
                    <a:pt x="584" y="1078"/>
                  </a:lnTo>
                  <a:lnTo>
                    <a:pt x="552" y="1076"/>
                  </a:lnTo>
                  <a:lnTo>
                    <a:pt x="520" y="1072"/>
                  </a:lnTo>
                  <a:lnTo>
                    <a:pt x="490" y="1064"/>
                  </a:lnTo>
                  <a:lnTo>
                    <a:pt x="460" y="1054"/>
                  </a:lnTo>
                  <a:lnTo>
                    <a:pt x="432" y="1040"/>
                  </a:lnTo>
                  <a:lnTo>
                    <a:pt x="404" y="1024"/>
                  </a:lnTo>
                  <a:lnTo>
                    <a:pt x="376" y="1006"/>
                  </a:lnTo>
                  <a:lnTo>
                    <a:pt x="352" y="984"/>
                  </a:lnTo>
                  <a:lnTo>
                    <a:pt x="352" y="984"/>
                  </a:lnTo>
                  <a:lnTo>
                    <a:pt x="332" y="962"/>
                  </a:lnTo>
                  <a:lnTo>
                    <a:pt x="314" y="940"/>
                  </a:lnTo>
                  <a:lnTo>
                    <a:pt x="298" y="916"/>
                  </a:lnTo>
                  <a:lnTo>
                    <a:pt x="286" y="890"/>
                  </a:lnTo>
                  <a:lnTo>
                    <a:pt x="276" y="864"/>
                  </a:lnTo>
                  <a:lnTo>
                    <a:pt x="266" y="838"/>
                  </a:lnTo>
                  <a:lnTo>
                    <a:pt x="260" y="812"/>
                  </a:lnTo>
                  <a:lnTo>
                    <a:pt x="258" y="784"/>
                  </a:lnTo>
                  <a:lnTo>
                    <a:pt x="256" y="758"/>
                  </a:lnTo>
                  <a:lnTo>
                    <a:pt x="256" y="730"/>
                  </a:lnTo>
                  <a:lnTo>
                    <a:pt x="260" y="702"/>
                  </a:lnTo>
                  <a:lnTo>
                    <a:pt x="266" y="676"/>
                  </a:lnTo>
                  <a:lnTo>
                    <a:pt x="274" y="650"/>
                  </a:lnTo>
                  <a:lnTo>
                    <a:pt x="284" y="624"/>
                  </a:lnTo>
                  <a:lnTo>
                    <a:pt x="296" y="600"/>
                  </a:lnTo>
                  <a:lnTo>
                    <a:pt x="312" y="576"/>
                  </a:lnTo>
                  <a:lnTo>
                    <a:pt x="312" y="576"/>
                  </a:lnTo>
                  <a:lnTo>
                    <a:pt x="330" y="550"/>
                  </a:lnTo>
                  <a:lnTo>
                    <a:pt x="352" y="528"/>
                  </a:lnTo>
                  <a:lnTo>
                    <a:pt x="352" y="528"/>
                  </a:lnTo>
                  <a:lnTo>
                    <a:pt x="376" y="506"/>
                  </a:lnTo>
                  <a:lnTo>
                    <a:pt x="404" y="486"/>
                  </a:lnTo>
                  <a:lnTo>
                    <a:pt x="432" y="470"/>
                  </a:lnTo>
                  <a:lnTo>
                    <a:pt x="460" y="456"/>
                  </a:lnTo>
                  <a:lnTo>
                    <a:pt x="490" y="446"/>
                  </a:lnTo>
                  <a:lnTo>
                    <a:pt x="520" y="438"/>
                  </a:lnTo>
                  <a:lnTo>
                    <a:pt x="552" y="434"/>
                  </a:lnTo>
                  <a:lnTo>
                    <a:pt x="584" y="432"/>
                  </a:lnTo>
                  <a:lnTo>
                    <a:pt x="584" y="0"/>
                  </a:lnTo>
                  <a:lnTo>
                    <a:pt x="584" y="0"/>
                  </a:lnTo>
                  <a:lnTo>
                    <a:pt x="554" y="2"/>
                  </a:lnTo>
                  <a:lnTo>
                    <a:pt x="524" y="4"/>
                  </a:lnTo>
                  <a:lnTo>
                    <a:pt x="494" y="8"/>
                  </a:lnTo>
                  <a:lnTo>
                    <a:pt x="466" y="12"/>
                  </a:lnTo>
                  <a:lnTo>
                    <a:pt x="438" y="20"/>
                  </a:lnTo>
                  <a:lnTo>
                    <a:pt x="410" y="26"/>
                  </a:lnTo>
                  <a:lnTo>
                    <a:pt x="382" y="36"/>
                  </a:lnTo>
                  <a:lnTo>
                    <a:pt x="356" y="46"/>
                  </a:lnTo>
                  <a:lnTo>
                    <a:pt x="330" y="58"/>
                  </a:lnTo>
                  <a:lnTo>
                    <a:pt x="306" y="70"/>
                  </a:lnTo>
                  <a:lnTo>
                    <a:pt x="282" y="84"/>
                  </a:lnTo>
                  <a:lnTo>
                    <a:pt x="258" y="100"/>
                  </a:lnTo>
                  <a:lnTo>
                    <a:pt x="234" y="116"/>
                  </a:lnTo>
                  <a:lnTo>
                    <a:pt x="212" y="132"/>
                  </a:lnTo>
                  <a:lnTo>
                    <a:pt x="192" y="150"/>
                  </a:lnTo>
                  <a:lnTo>
                    <a:pt x="172" y="170"/>
                  </a:lnTo>
                  <a:lnTo>
                    <a:pt x="152" y="190"/>
                  </a:lnTo>
                  <a:lnTo>
                    <a:pt x="134" y="210"/>
                  </a:lnTo>
                  <a:lnTo>
                    <a:pt x="116" y="232"/>
                  </a:lnTo>
                  <a:lnTo>
                    <a:pt x="100" y="254"/>
                  </a:lnTo>
                  <a:lnTo>
                    <a:pt x="84" y="278"/>
                  </a:lnTo>
                  <a:lnTo>
                    <a:pt x="70" y="302"/>
                  </a:lnTo>
                  <a:lnTo>
                    <a:pt x="58" y="326"/>
                  </a:lnTo>
                  <a:lnTo>
                    <a:pt x="46" y="352"/>
                  </a:lnTo>
                  <a:lnTo>
                    <a:pt x="36" y="378"/>
                  </a:lnTo>
                  <a:lnTo>
                    <a:pt x="26" y="404"/>
                  </a:lnTo>
                  <a:lnTo>
                    <a:pt x="18" y="432"/>
                  </a:lnTo>
                  <a:lnTo>
                    <a:pt x="12" y="460"/>
                  </a:lnTo>
                  <a:lnTo>
                    <a:pt x="6" y="488"/>
                  </a:lnTo>
                  <a:lnTo>
                    <a:pt x="4" y="516"/>
                  </a:lnTo>
                  <a:lnTo>
                    <a:pt x="2" y="546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2" y="604"/>
                  </a:lnTo>
                  <a:lnTo>
                    <a:pt x="4" y="634"/>
                  </a:lnTo>
                  <a:lnTo>
                    <a:pt x="6" y="662"/>
                  </a:lnTo>
                  <a:lnTo>
                    <a:pt x="12" y="690"/>
                  </a:lnTo>
                  <a:lnTo>
                    <a:pt x="18" y="718"/>
                  </a:lnTo>
                  <a:lnTo>
                    <a:pt x="26" y="746"/>
                  </a:lnTo>
                  <a:lnTo>
                    <a:pt x="36" y="772"/>
                  </a:lnTo>
                  <a:lnTo>
                    <a:pt x="46" y="798"/>
                  </a:lnTo>
                  <a:lnTo>
                    <a:pt x="58" y="824"/>
                  </a:lnTo>
                  <a:lnTo>
                    <a:pt x="70" y="848"/>
                  </a:lnTo>
                  <a:lnTo>
                    <a:pt x="84" y="872"/>
                  </a:lnTo>
                  <a:lnTo>
                    <a:pt x="100" y="896"/>
                  </a:lnTo>
                  <a:lnTo>
                    <a:pt x="116" y="918"/>
                  </a:lnTo>
                  <a:lnTo>
                    <a:pt x="134" y="940"/>
                  </a:lnTo>
                  <a:lnTo>
                    <a:pt x="152" y="962"/>
                  </a:lnTo>
                  <a:lnTo>
                    <a:pt x="172" y="982"/>
                  </a:lnTo>
                  <a:lnTo>
                    <a:pt x="192" y="1000"/>
                  </a:lnTo>
                  <a:lnTo>
                    <a:pt x="212" y="1018"/>
                  </a:lnTo>
                  <a:lnTo>
                    <a:pt x="234" y="1036"/>
                  </a:lnTo>
                  <a:lnTo>
                    <a:pt x="258" y="1052"/>
                  </a:lnTo>
                  <a:lnTo>
                    <a:pt x="282" y="1066"/>
                  </a:lnTo>
                  <a:lnTo>
                    <a:pt x="306" y="1080"/>
                  </a:lnTo>
                  <a:lnTo>
                    <a:pt x="330" y="1092"/>
                  </a:lnTo>
                  <a:lnTo>
                    <a:pt x="356" y="1104"/>
                  </a:lnTo>
                  <a:lnTo>
                    <a:pt x="382" y="1114"/>
                  </a:lnTo>
                  <a:lnTo>
                    <a:pt x="410" y="1124"/>
                  </a:lnTo>
                  <a:lnTo>
                    <a:pt x="438" y="1132"/>
                  </a:lnTo>
                  <a:lnTo>
                    <a:pt x="466" y="1138"/>
                  </a:lnTo>
                  <a:lnTo>
                    <a:pt x="494" y="1142"/>
                  </a:lnTo>
                  <a:lnTo>
                    <a:pt x="524" y="1146"/>
                  </a:lnTo>
                  <a:lnTo>
                    <a:pt x="554" y="1148"/>
                  </a:lnTo>
                  <a:lnTo>
                    <a:pt x="584" y="1150"/>
                  </a:lnTo>
                  <a:lnTo>
                    <a:pt x="584" y="1150"/>
                  </a:lnTo>
                  <a:lnTo>
                    <a:pt x="614" y="1148"/>
                  </a:lnTo>
                  <a:lnTo>
                    <a:pt x="646" y="1146"/>
                  </a:lnTo>
                  <a:lnTo>
                    <a:pt x="676" y="1142"/>
                  </a:lnTo>
                  <a:lnTo>
                    <a:pt x="706" y="1136"/>
                  </a:lnTo>
                  <a:lnTo>
                    <a:pt x="734" y="1130"/>
                  </a:lnTo>
                  <a:lnTo>
                    <a:pt x="764" y="1122"/>
                  </a:lnTo>
                  <a:lnTo>
                    <a:pt x="792" y="1112"/>
                  </a:lnTo>
                  <a:lnTo>
                    <a:pt x="818" y="1100"/>
                  </a:lnTo>
                  <a:lnTo>
                    <a:pt x="846" y="1088"/>
                  </a:lnTo>
                  <a:lnTo>
                    <a:pt x="872" y="1074"/>
                  </a:lnTo>
                  <a:lnTo>
                    <a:pt x="896" y="1060"/>
                  </a:lnTo>
                  <a:lnTo>
                    <a:pt x="920" y="1044"/>
                  </a:lnTo>
                  <a:lnTo>
                    <a:pt x="944" y="1026"/>
                  </a:lnTo>
                  <a:lnTo>
                    <a:pt x="966" y="1008"/>
                  </a:lnTo>
                  <a:lnTo>
                    <a:pt x="988" y="988"/>
                  </a:lnTo>
                  <a:lnTo>
                    <a:pt x="1008" y="968"/>
                  </a:lnTo>
                  <a:lnTo>
                    <a:pt x="1008" y="574"/>
                  </a:lnTo>
                  <a:lnTo>
                    <a:pt x="584" y="5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2" name="Freeform 20"/>
            <p:cNvSpPr>
              <a:spLocks noEditPoints="1"/>
            </p:cNvSpPr>
            <p:nvPr/>
          </p:nvSpPr>
          <p:spPr bwMode="ltGray">
            <a:xfrm>
              <a:off x="1428" y="2425"/>
              <a:ext cx="2328" cy="384"/>
            </a:xfrm>
            <a:custGeom>
              <a:avLst/>
              <a:gdLst>
                <a:gd name="T0" fmla="*/ 2222 w 2328"/>
                <a:gd name="T1" fmla="*/ 266 h 384"/>
                <a:gd name="T2" fmla="*/ 2204 w 2328"/>
                <a:gd name="T3" fmla="*/ 300 h 384"/>
                <a:gd name="T4" fmla="*/ 2156 w 2328"/>
                <a:gd name="T5" fmla="*/ 312 h 384"/>
                <a:gd name="T6" fmla="*/ 2076 w 2328"/>
                <a:gd name="T7" fmla="*/ 62 h 384"/>
                <a:gd name="T8" fmla="*/ 2144 w 2328"/>
                <a:gd name="T9" fmla="*/ 158 h 384"/>
                <a:gd name="T10" fmla="*/ 2182 w 2328"/>
                <a:gd name="T11" fmla="*/ 162 h 384"/>
                <a:gd name="T12" fmla="*/ 2214 w 2328"/>
                <a:gd name="T13" fmla="*/ 180 h 384"/>
                <a:gd name="T14" fmla="*/ 2224 w 2328"/>
                <a:gd name="T15" fmla="*/ 222 h 384"/>
                <a:gd name="T16" fmla="*/ 1686 w 2328"/>
                <a:gd name="T17" fmla="*/ 108 h 384"/>
                <a:gd name="T18" fmla="*/ 1630 w 2328"/>
                <a:gd name="T19" fmla="*/ 108 h 384"/>
                <a:gd name="T20" fmla="*/ 1732 w 2328"/>
                <a:gd name="T21" fmla="*/ 62 h 384"/>
                <a:gd name="T22" fmla="*/ 1278 w 2328"/>
                <a:gd name="T23" fmla="*/ 222 h 384"/>
                <a:gd name="T24" fmla="*/ 1266 w 2328"/>
                <a:gd name="T25" fmla="*/ 266 h 384"/>
                <a:gd name="T26" fmla="*/ 1230 w 2328"/>
                <a:gd name="T27" fmla="*/ 284 h 384"/>
                <a:gd name="T28" fmla="*/ 1194 w 2328"/>
                <a:gd name="T29" fmla="*/ 312 h 384"/>
                <a:gd name="T30" fmla="*/ 1136 w 2328"/>
                <a:gd name="T31" fmla="*/ 286 h 384"/>
                <a:gd name="T32" fmla="*/ 1084 w 2328"/>
                <a:gd name="T33" fmla="*/ 280 h 384"/>
                <a:gd name="T34" fmla="*/ 1056 w 2328"/>
                <a:gd name="T35" fmla="*/ 254 h 384"/>
                <a:gd name="T36" fmla="*/ 1052 w 2328"/>
                <a:gd name="T37" fmla="*/ 144 h 384"/>
                <a:gd name="T38" fmla="*/ 1056 w 2328"/>
                <a:gd name="T39" fmla="*/ 112 h 384"/>
                <a:gd name="T40" fmla="*/ 1082 w 2328"/>
                <a:gd name="T41" fmla="*/ 88 h 384"/>
                <a:gd name="T42" fmla="*/ 1136 w 2328"/>
                <a:gd name="T43" fmla="*/ 80 h 384"/>
                <a:gd name="T44" fmla="*/ 1194 w 2328"/>
                <a:gd name="T45" fmla="*/ 80 h 384"/>
                <a:gd name="T46" fmla="*/ 1232 w 2328"/>
                <a:gd name="T47" fmla="*/ 84 h 384"/>
                <a:gd name="T48" fmla="*/ 1266 w 2328"/>
                <a:gd name="T49" fmla="*/ 102 h 384"/>
                <a:gd name="T50" fmla="*/ 1278 w 2328"/>
                <a:gd name="T51" fmla="*/ 144 h 384"/>
                <a:gd name="T52" fmla="*/ 662 w 2328"/>
                <a:gd name="T53" fmla="*/ 108 h 384"/>
                <a:gd name="T54" fmla="*/ 734 w 2328"/>
                <a:gd name="T55" fmla="*/ 206 h 384"/>
                <a:gd name="T56" fmla="*/ 742 w 2328"/>
                <a:gd name="T57" fmla="*/ 264 h 384"/>
                <a:gd name="T58" fmla="*/ 600 w 2328"/>
                <a:gd name="T59" fmla="*/ 62 h 384"/>
                <a:gd name="T60" fmla="*/ 252 w 2328"/>
                <a:gd name="T61" fmla="*/ 312 h 384"/>
                <a:gd name="T62" fmla="*/ 164 w 2328"/>
                <a:gd name="T63" fmla="*/ 202 h 384"/>
                <a:gd name="T64" fmla="*/ 104 w 2328"/>
                <a:gd name="T65" fmla="*/ 62 h 384"/>
                <a:gd name="T66" fmla="*/ 194 w 2328"/>
                <a:gd name="T67" fmla="*/ 158 h 384"/>
                <a:gd name="T68" fmla="*/ 252 w 2328"/>
                <a:gd name="T69" fmla="*/ 312 h 384"/>
                <a:gd name="T70" fmla="*/ 0 w 2328"/>
                <a:gd name="T71" fmla="*/ 384 h 384"/>
                <a:gd name="T72" fmla="*/ 1108 w 2328"/>
                <a:gd name="T73" fmla="*/ 142 h 384"/>
                <a:gd name="T74" fmla="*/ 1110 w 2328"/>
                <a:gd name="T75" fmla="*/ 232 h 384"/>
                <a:gd name="T76" fmla="*/ 1126 w 2328"/>
                <a:gd name="T77" fmla="*/ 240 h 384"/>
                <a:gd name="T78" fmla="*/ 1126 w 2328"/>
                <a:gd name="T79" fmla="*/ 124 h 384"/>
                <a:gd name="T80" fmla="*/ 1112 w 2328"/>
                <a:gd name="T81" fmla="*/ 128 h 384"/>
                <a:gd name="T82" fmla="*/ 1202 w 2328"/>
                <a:gd name="T83" fmla="*/ 124 h 384"/>
                <a:gd name="T84" fmla="*/ 1202 w 2328"/>
                <a:gd name="T85" fmla="*/ 240 h 384"/>
                <a:gd name="T86" fmla="*/ 1216 w 2328"/>
                <a:gd name="T87" fmla="*/ 238 h 384"/>
                <a:gd name="T88" fmla="*/ 1220 w 2328"/>
                <a:gd name="T89" fmla="*/ 142 h 384"/>
                <a:gd name="T90" fmla="*/ 1216 w 2328"/>
                <a:gd name="T91" fmla="*/ 128 h 384"/>
                <a:gd name="T92" fmla="*/ 2148 w 2328"/>
                <a:gd name="T93" fmla="*/ 202 h 384"/>
                <a:gd name="T94" fmla="*/ 2148 w 2328"/>
                <a:gd name="T95" fmla="*/ 268 h 384"/>
                <a:gd name="T96" fmla="*/ 2162 w 2328"/>
                <a:gd name="T97" fmla="*/ 264 h 384"/>
                <a:gd name="T98" fmla="*/ 2166 w 2328"/>
                <a:gd name="T99" fmla="*/ 220 h 384"/>
                <a:gd name="T100" fmla="*/ 2162 w 2328"/>
                <a:gd name="T101" fmla="*/ 20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28" h="384">
                  <a:moveTo>
                    <a:pt x="2224" y="248"/>
                  </a:moveTo>
                  <a:lnTo>
                    <a:pt x="2224" y="248"/>
                  </a:lnTo>
                  <a:lnTo>
                    <a:pt x="2222" y="266"/>
                  </a:lnTo>
                  <a:lnTo>
                    <a:pt x="2220" y="280"/>
                  </a:lnTo>
                  <a:lnTo>
                    <a:pt x="2212" y="292"/>
                  </a:lnTo>
                  <a:lnTo>
                    <a:pt x="2204" y="300"/>
                  </a:lnTo>
                  <a:lnTo>
                    <a:pt x="2192" y="306"/>
                  </a:lnTo>
                  <a:lnTo>
                    <a:pt x="2176" y="310"/>
                  </a:lnTo>
                  <a:lnTo>
                    <a:pt x="2156" y="312"/>
                  </a:lnTo>
                  <a:lnTo>
                    <a:pt x="2134" y="312"/>
                  </a:lnTo>
                  <a:lnTo>
                    <a:pt x="2076" y="312"/>
                  </a:lnTo>
                  <a:lnTo>
                    <a:pt x="2076" y="62"/>
                  </a:lnTo>
                  <a:lnTo>
                    <a:pt x="2134" y="62"/>
                  </a:lnTo>
                  <a:lnTo>
                    <a:pt x="2134" y="158"/>
                  </a:lnTo>
                  <a:lnTo>
                    <a:pt x="2144" y="158"/>
                  </a:lnTo>
                  <a:lnTo>
                    <a:pt x="2144" y="158"/>
                  </a:lnTo>
                  <a:lnTo>
                    <a:pt x="2164" y="158"/>
                  </a:lnTo>
                  <a:lnTo>
                    <a:pt x="2182" y="162"/>
                  </a:lnTo>
                  <a:lnTo>
                    <a:pt x="2196" y="166"/>
                  </a:lnTo>
                  <a:lnTo>
                    <a:pt x="2206" y="172"/>
                  </a:lnTo>
                  <a:lnTo>
                    <a:pt x="2214" y="180"/>
                  </a:lnTo>
                  <a:lnTo>
                    <a:pt x="2220" y="190"/>
                  </a:lnTo>
                  <a:lnTo>
                    <a:pt x="2224" y="204"/>
                  </a:lnTo>
                  <a:lnTo>
                    <a:pt x="2224" y="222"/>
                  </a:lnTo>
                  <a:lnTo>
                    <a:pt x="2224" y="248"/>
                  </a:lnTo>
                  <a:close/>
                  <a:moveTo>
                    <a:pt x="1732" y="108"/>
                  </a:moveTo>
                  <a:lnTo>
                    <a:pt x="1686" y="108"/>
                  </a:lnTo>
                  <a:lnTo>
                    <a:pt x="1686" y="312"/>
                  </a:lnTo>
                  <a:lnTo>
                    <a:pt x="1630" y="312"/>
                  </a:lnTo>
                  <a:lnTo>
                    <a:pt x="1630" y="108"/>
                  </a:lnTo>
                  <a:lnTo>
                    <a:pt x="1582" y="108"/>
                  </a:lnTo>
                  <a:lnTo>
                    <a:pt x="1582" y="62"/>
                  </a:lnTo>
                  <a:lnTo>
                    <a:pt x="1732" y="62"/>
                  </a:lnTo>
                  <a:lnTo>
                    <a:pt x="1732" y="108"/>
                  </a:lnTo>
                  <a:close/>
                  <a:moveTo>
                    <a:pt x="1278" y="222"/>
                  </a:moveTo>
                  <a:lnTo>
                    <a:pt x="1278" y="222"/>
                  </a:lnTo>
                  <a:lnTo>
                    <a:pt x="1276" y="240"/>
                  </a:lnTo>
                  <a:lnTo>
                    <a:pt x="1272" y="254"/>
                  </a:lnTo>
                  <a:lnTo>
                    <a:pt x="1266" y="266"/>
                  </a:lnTo>
                  <a:lnTo>
                    <a:pt x="1258" y="274"/>
                  </a:lnTo>
                  <a:lnTo>
                    <a:pt x="1246" y="280"/>
                  </a:lnTo>
                  <a:lnTo>
                    <a:pt x="1230" y="284"/>
                  </a:lnTo>
                  <a:lnTo>
                    <a:pt x="1214" y="286"/>
                  </a:lnTo>
                  <a:lnTo>
                    <a:pt x="1194" y="286"/>
                  </a:lnTo>
                  <a:lnTo>
                    <a:pt x="1194" y="312"/>
                  </a:lnTo>
                  <a:lnTo>
                    <a:pt x="1136" y="312"/>
                  </a:lnTo>
                  <a:lnTo>
                    <a:pt x="1136" y="286"/>
                  </a:lnTo>
                  <a:lnTo>
                    <a:pt x="1136" y="286"/>
                  </a:lnTo>
                  <a:lnTo>
                    <a:pt x="1116" y="286"/>
                  </a:lnTo>
                  <a:lnTo>
                    <a:pt x="1098" y="284"/>
                  </a:lnTo>
                  <a:lnTo>
                    <a:pt x="1084" y="280"/>
                  </a:lnTo>
                  <a:lnTo>
                    <a:pt x="1072" y="274"/>
                  </a:lnTo>
                  <a:lnTo>
                    <a:pt x="1062" y="266"/>
                  </a:lnTo>
                  <a:lnTo>
                    <a:pt x="1056" y="254"/>
                  </a:lnTo>
                  <a:lnTo>
                    <a:pt x="1052" y="240"/>
                  </a:lnTo>
                  <a:lnTo>
                    <a:pt x="1052" y="222"/>
                  </a:lnTo>
                  <a:lnTo>
                    <a:pt x="1052" y="144"/>
                  </a:lnTo>
                  <a:lnTo>
                    <a:pt x="1052" y="144"/>
                  </a:lnTo>
                  <a:lnTo>
                    <a:pt x="1052" y="128"/>
                  </a:lnTo>
                  <a:lnTo>
                    <a:pt x="1056" y="112"/>
                  </a:lnTo>
                  <a:lnTo>
                    <a:pt x="1062" y="102"/>
                  </a:lnTo>
                  <a:lnTo>
                    <a:pt x="1072" y="94"/>
                  </a:lnTo>
                  <a:lnTo>
                    <a:pt x="1082" y="88"/>
                  </a:lnTo>
                  <a:lnTo>
                    <a:pt x="1098" y="84"/>
                  </a:lnTo>
                  <a:lnTo>
                    <a:pt x="1116" y="82"/>
                  </a:lnTo>
                  <a:lnTo>
                    <a:pt x="1136" y="80"/>
                  </a:lnTo>
                  <a:lnTo>
                    <a:pt x="1136" y="62"/>
                  </a:lnTo>
                  <a:lnTo>
                    <a:pt x="1194" y="62"/>
                  </a:lnTo>
                  <a:lnTo>
                    <a:pt x="1194" y="80"/>
                  </a:lnTo>
                  <a:lnTo>
                    <a:pt x="1194" y="80"/>
                  </a:lnTo>
                  <a:lnTo>
                    <a:pt x="1214" y="82"/>
                  </a:lnTo>
                  <a:lnTo>
                    <a:pt x="1232" y="84"/>
                  </a:lnTo>
                  <a:lnTo>
                    <a:pt x="1246" y="88"/>
                  </a:lnTo>
                  <a:lnTo>
                    <a:pt x="1258" y="94"/>
                  </a:lnTo>
                  <a:lnTo>
                    <a:pt x="1266" y="102"/>
                  </a:lnTo>
                  <a:lnTo>
                    <a:pt x="1272" y="112"/>
                  </a:lnTo>
                  <a:lnTo>
                    <a:pt x="1276" y="128"/>
                  </a:lnTo>
                  <a:lnTo>
                    <a:pt x="1278" y="144"/>
                  </a:lnTo>
                  <a:lnTo>
                    <a:pt x="1278" y="222"/>
                  </a:lnTo>
                  <a:close/>
                  <a:moveTo>
                    <a:pt x="742" y="108"/>
                  </a:moveTo>
                  <a:lnTo>
                    <a:pt x="662" y="108"/>
                  </a:lnTo>
                  <a:lnTo>
                    <a:pt x="662" y="158"/>
                  </a:lnTo>
                  <a:lnTo>
                    <a:pt x="734" y="158"/>
                  </a:lnTo>
                  <a:lnTo>
                    <a:pt x="734" y="206"/>
                  </a:lnTo>
                  <a:lnTo>
                    <a:pt x="662" y="206"/>
                  </a:lnTo>
                  <a:lnTo>
                    <a:pt x="662" y="264"/>
                  </a:lnTo>
                  <a:lnTo>
                    <a:pt x="742" y="264"/>
                  </a:lnTo>
                  <a:lnTo>
                    <a:pt x="742" y="312"/>
                  </a:lnTo>
                  <a:lnTo>
                    <a:pt x="600" y="312"/>
                  </a:lnTo>
                  <a:lnTo>
                    <a:pt x="600" y="62"/>
                  </a:lnTo>
                  <a:lnTo>
                    <a:pt x="742" y="62"/>
                  </a:lnTo>
                  <a:lnTo>
                    <a:pt x="742" y="108"/>
                  </a:lnTo>
                  <a:close/>
                  <a:moveTo>
                    <a:pt x="252" y="312"/>
                  </a:moveTo>
                  <a:lnTo>
                    <a:pt x="194" y="312"/>
                  </a:lnTo>
                  <a:lnTo>
                    <a:pt x="194" y="202"/>
                  </a:lnTo>
                  <a:lnTo>
                    <a:pt x="164" y="202"/>
                  </a:lnTo>
                  <a:lnTo>
                    <a:pt x="164" y="312"/>
                  </a:lnTo>
                  <a:lnTo>
                    <a:pt x="104" y="312"/>
                  </a:lnTo>
                  <a:lnTo>
                    <a:pt x="104" y="62"/>
                  </a:lnTo>
                  <a:lnTo>
                    <a:pt x="164" y="62"/>
                  </a:lnTo>
                  <a:lnTo>
                    <a:pt x="164" y="158"/>
                  </a:lnTo>
                  <a:lnTo>
                    <a:pt x="194" y="158"/>
                  </a:lnTo>
                  <a:lnTo>
                    <a:pt x="194" y="62"/>
                  </a:lnTo>
                  <a:lnTo>
                    <a:pt x="252" y="62"/>
                  </a:lnTo>
                  <a:lnTo>
                    <a:pt x="252" y="312"/>
                  </a:lnTo>
                  <a:close/>
                  <a:moveTo>
                    <a:pt x="2328" y="0"/>
                  </a:moveTo>
                  <a:lnTo>
                    <a:pt x="0" y="0"/>
                  </a:lnTo>
                  <a:lnTo>
                    <a:pt x="0" y="384"/>
                  </a:lnTo>
                  <a:lnTo>
                    <a:pt x="2328" y="384"/>
                  </a:lnTo>
                  <a:lnTo>
                    <a:pt x="2328" y="0"/>
                  </a:lnTo>
                  <a:close/>
                  <a:moveTo>
                    <a:pt x="1108" y="142"/>
                  </a:moveTo>
                  <a:lnTo>
                    <a:pt x="1108" y="224"/>
                  </a:lnTo>
                  <a:lnTo>
                    <a:pt x="1108" y="224"/>
                  </a:lnTo>
                  <a:lnTo>
                    <a:pt x="1110" y="232"/>
                  </a:lnTo>
                  <a:lnTo>
                    <a:pt x="1112" y="238"/>
                  </a:lnTo>
                  <a:lnTo>
                    <a:pt x="1118" y="240"/>
                  </a:lnTo>
                  <a:lnTo>
                    <a:pt x="1126" y="240"/>
                  </a:lnTo>
                  <a:lnTo>
                    <a:pt x="1136" y="240"/>
                  </a:lnTo>
                  <a:lnTo>
                    <a:pt x="1136" y="124"/>
                  </a:lnTo>
                  <a:lnTo>
                    <a:pt x="1126" y="124"/>
                  </a:lnTo>
                  <a:lnTo>
                    <a:pt x="1126" y="124"/>
                  </a:lnTo>
                  <a:lnTo>
                    <a:pt x="1118" y="126"/>
                  </a:lnTo>
                  <a:lnTo>
                    <a:pt x="1112" y="128"/>
                  </a:lnTo>
                  <a:lnTo>
                    <a:pt x="1110" y="134"/>
                  </a:lnTo>
                  <a:lnTo>
                    <a:pt x="1108" y="142"/>
                  </a:lnTo>
                  <a:close/>
                  <a:moveTo>
                    <a:pt x="1202" y="124"/>
                  </a:moveTo>
                  <a:lnTo>
                    <a:pt x="1194" y="124"/>
                  </a:lnTo>
                  <a:lnTo>
                    <a:pt x="1194" y="240"/>
                  </a:lnTo>
                  <a:lnTo>
                    <a:pt x="1202" y="240"/>
                  </a:lnTo>
                  <a:lnTo>
                    <a:pt x="1202" y="240"/>
                  </a:lnTo>
                  <a:lnTo>
                    <a:pt x="1210" y="240"/>
                  </a:lnTo>
                  <a:lnTo>
                    <a:pt x="1216" y="238"/>
                  </a:lnTo>
                  <a:lnTo>
                    <a:pt x="1220" y="232"/>
                  </a:lnTo>
                  <a:lnTo>
                    <a:pt x="1220" y="222"/>
                  </a:lnTo>
                  <a:lnTo>
                    <a:pt x="1220" y="142"/>
                  </a:lnTo>
                  <a:lnTo>
                    <a:pt x="1220" y="142"/>
                  </a:lnTo>
                  <a:lnTo>
                    <a:pt x="1220" y="134"/>
                  </a:lnTo>
                  <a:lnTo>
                    <a:pt x="1216" y="128"/>
                  </a:lnTo>
                  <a:lnTo>
                    <a:pt x="1210" y="126"/>
                  </a:lnTo>
                  <a:lnTo>
                    <a:pt x="1202" y="124"/>
                  </a:lnTo>
                  <a:close/>
                  <a:moveTo>
                    <a:pt x="2148" y="202"/>
                  </a:moveTo>
                  <a:lnTo>
                    <a:pt x="2134" y="202"/>
                  </a:lnTo>
                  <a:lnTo>
                    <a:pt x="2134" y="268"/>
                  </a:lnTo>
                  <a:lnTo>
                    <a:pt x="2148" y="268"/>
                  </a:lnTo>
                  <a:lnTo>
                    <a:pt x="2148" y="268"/>
                  </a:lnTo>
                  <a:lnTo>
                    <a:pt x="2156" y="266"/>
                  </a:lnTo>
                  <a:lnTo>
                    <a:pt x="2162" y="264"/>
                  </a:lnTo>
                  <a:lnTo>
                    <a:pt x="2164" y="258"/>
                  </a:lnTo>
                  <a:lnTo>
                    <a:pt x="2166" y="250"/>
                  </a:lnTo>
                  <a:lnTo>
                    <a:pt x="2166" y="220"/>
                  </a:lnTo>
                  <a:lnTo>
                    <a:pt x="2166" y="220"/>
                  </a:lnTo>
                  <a:lnTo>
                    <a:pt x="2164" y="212"/>
                  </a:lnTo>
                  <a:lnTo>
                    <a:pt x="2162" y="206"/>
                  </a:lnTo>
                  <a:lnTo>
                    <a:pt x="2156" y="204"/>
                  </a:lnTo>
                  <a:lnTo>
                    <a:pt x="2148" y="2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3" name="Freeform 27"/>
            <p:cNvSpPr>
              <a:spLocks/>
            </p:cNvSpPr>
            <p:nvPr/>
          </p:nvSpPr>
          <p:spPr bwMode="ltGray">
            <a:xfrm>
              <a:off x="2536" y="2549"/>
              <a:ext cx="28" cy="116"/>
            </a:xfrm>
            <a:custGeom>
              <a:avLst/>
              <a:gdLst>
                <a:gd name="T0" fmla="*/ 0 w 28"/>
                <a:gd name="T1" fmla="*/ 18 h 116"/>
                <a:gd name="T2" fmla="*/ 0 w 28"/>
                <a:gd name="T3" fmla="*/ 100 h 116"/>
                <a:gd name="T4" fmla="*/ 0 w 28"/>
                <a:gd name="T5" fmla="*/ 100 h 116"/>
                <a:gd name="T6" fmla="*/ 2 w 28"/>
                <a:gd name="T7" fmla="*/ 108 h 116"/>
                <a:gd name="T8" fmla="*/ 4 w 28"/>
                <a:gd name="T9" fmla="*/ 114 h 116"/>
                <a:gd name="T10" fmla="*/ 10 w 28"/>
                <a:gd name="T11" fmla="*/ 116 h 116"/>
                <a:gd name="T12" fmla="*/ 18 w 28"/>
                <a:gd name="T13" fmla="*/ 116 h 116"/>
                <a:gd name="T14" fmla="*/ 28 w 28"/>
                <a:gd name="T15" fmla="*/ 116 h 116"/>
                <a:gd name="T16" fmla="*/ 28 w 28"/>
                <a:gd name="T17" fmla="*/ 0 h 116"/>
                <a:gd name="T18" fmla="*/ 18 w 28"/>
                <a:gd name="T19" fmla="*/ 0 h 116"/>
                <a:gd name="T20" fmla="*/ 18 w 28"/>
                <a:gd name="T21" fmla="*/ 0 h 116"/>
                <a:gd name="T22" fmla="*/ 10 w 28"/>
                <a:gd name="T23" fmla="*/ 2 h 116"/>
                <a:gd name="T24" fmla="*/ 4 w 28"/>
                <a:gd name="T25" fmla="*/ 4 h 116"/>
                <a:gd name="T26" fmla="*/ 2 w 28"/>
                <a:gd name="T27" fmla="*/ 10 h 116"/>
                <a:gd name="T28" fmla="*/ 0 w 28"/>
                <a:gd name="T29" fmla="*/ 1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16">
                  <a:moveTo>
                    <a:pt x="0" y="18"/>
                  </a:moveTo>
                  <a:lnTo>
                    <a:pt x="0" y="100"/>
                  </a:lnTo>
                  <a:lnTo>
                    <a:pt x="0" y="100"/>
                  </a:lnTo>
                  <a:lnTo>
                    <a:pt x="2" y="108"/>
                  </a:lnTo>
                  <a:lnTo>
                    <a:pt x="4" y="114"/>
                  </a:lnTo>
                  <a:lnTo>
                    <a:pt x="10" y="116"/>
                  </a:lnTo>
                  <a:lnTo>
                    <a:pt x="18" y="116"/>
                  </a:lnTo>
                  <a:lnTo>
                    <a:pt x="28" y="116"/>
                  </a:lnTo>
                  <a:lnTo>
                    <a:pt x="2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8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ltGray">
            <a:xfrm>
              <a:off x="2622" y="2549"/>
              <a:ext cx="26" cy="116"/>
            </a:xfrm>
            <a:custGeom>
              <a:avLst/>
              <a:gdLst>
                <a:gd name="T0" fmla="*/ 8 w 26"/>
                <a:gd name="T1" fmla="*/ 0 h 116"/>
                <a:gd name="T2" fmla="*/ 0 w 26"/>
                <a:gd name="T3" fmla="*/ 0 h 116"/>
                <a:gd name="T4" fmla="*/ 0 w 26"/>
                <a:gd name="T5" fmla="*/ 116 h 116"/>
                <a:gd name="T6" fmla="*/ 8 w 26"/>
                <a:gd name="T7" fmla="*/ 116 h 116"/>
                <a:gd name="T8" fmla="*/ 8 w 26"/>
                <a:gd name="T9" fmla="*/ 116 h 116"/>
                <a:gd name="T10" fmla="*/ 16 w 26"/>
                <a:gd name="T11" fmla="*/ 116 h 116"/>
                <a:gd name="T12" fmla="*/ 22 w 26"/>
                <a:gd name="T13" fmla="*/ 114 h 116"/>
                <a:gd name="T14" fmla="*/ 26 w 26"/>
                <a:gd name="T15" fmla="*/ 108 h 116"/>
                <a:gd name="T16" fmla="*/ 26 w 26"/>
                <a:gd name="T17" fmla="*/ 98 h 116"/>
                <a:gd name="T18" fmla="*/ 26 w 26"/>
                <a:gd name="T19" fmla="*/ 18 h 116"/>
                <a:gd name="T20" fmla="*/ 26 w 26"/>
                <a:gd name="T21" fmla="*/ 18 h 116"/>
                <a:gd name="T22" fmla="*/ 26 w 26"/>
                <a:gd name="T23" fmla="*/ 10 h 116"/>
                <a:gd name="T24" fmla="*/ 22 w 26"/>
                <a:gd name="T25" fmla="*/ 4 h 116"/>
                <a:gd name="T26" fmla="*/ 16 w 26"/>
                <a:gd name="T27" fmla="*/ 2 h 116"/>
                <a:gd name="T28" fmla="*/ 8 w 26"/>
                <a:gd name="T2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116">
                  <a:moveTo>
                    <a:pt x="8" y="0"/>
                  </a:moveTo>
                  <a:lnTo>
                    <a:pt x="0" y="0"/>
                  </a:lnTo>
                  <a:lnTo>
                    <a:pt x="0" y="116"/>
                  </a:lnTo>
                  <a:lnTo>
                    <a:pt x="8" y="116"/>
                  </a:lnTo>
                  <a:lnTo>
                    <a:pt x="8" y="116"/>
                  </a:lnTo>
                  <a:lnTo>
                    <a:pt x="16" y="116"/>
                  </a:lnTo>
                  <a:lnTo>
                    <a:pt x="22" y="114"/>
                  </a:lnTo>
                  <a:lnTo>
                    <a:pt x="26" y="108"/>
                  </a:lnTo>
                  <a:lnTo>
                    <a:pt x="26" y="9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6" y="10"/>
                  </a:lnTo>
                  <a:lnTo>
                    <a:pt x="22" y="4"/>
                  </a:lnTo>
                  <a:lnTo>
                    <a:pt x="16" y="2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ltGray">
            <a:xfrm>
              <a:off x="3562" y="2627"/>
              <a:ext cx="32" cy="66"/>
            </a:xfrm>
            <a:custGeom>
              <a:avLst/>
              <a:gdLst>
                <a:gd name="T0" fmla="*/ 14 w 32"/>
                <a:gd name="T1" fmla="*/ 0 h 66"/>
                <a:gd name="T2" fmla="*/ 0 w 32"/>
                <a:gd name="T3" fmla="*/ 0 h 66"/>
                <a:gd name="T4" fmla="*/ 0 w 32"/>
                <a:gd name="T5" fmla="*/ 66 h 66"/>
                <a:gd name="T6" fmla="*/ 14 w 32"/>
                <a:gd name="T7" fmla="*/ 66 h 66"/>
                <a:gd name="T8" fmla="*/ 14 w 32"/>
                <a:gd name="T9" fmla="*/ 66 h 66"/>
                <a:gd name="T10" fmla="*/ 22 w 32"/>
                <a:gd name="T11" fmla="*/ 64 h 66"/>
                <a:gd name="T12" fmla="*/ 28 w 32"/>
                <a:gd name="T13" fmla="*/ 62 h 66"/>
                <a:gd name="T14" fmla="*/ 30 w 32"/>
                <a:gd name="T15" fmla="*/ 56 h 66"/>
                <a:gd name="T16" fmla="*/ 32 w 32"/>
                <a:gd name="T17" fmla="*/ 48 h 66"/>
                <a:gd name="T18" fmla="*/ 32 w 32"/>
                <a:gd name="T19" fmla="*/ 18 h 66"/>
                <a:gd name="T20" fmla="*/ 32 w 32"/>
                <a:gd name="T21" fmla="*/ 18 h 66"/>
                <a:gd name="T22" fmla="*/ 30 w 32"/>
                <a:gd name="T23" fmla="*/ 10 h 66"/>
                <a:gd name="T24" fmla="*/ 28 w 32"/>
                <a:gd name="T25" fmla="*/ 4 h 66"/>
                <a:gd name="T26" fmla="*/ 22 w 32"/>
                <a:gd name="T27" fmla="*/ 2 h 66"/>
                <a:gd name="T28" fmla="*/ 14 w 32"/>
                <a:gd name="T2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66">
                  <a:moveTo>
                    <a:pt x="14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22" y="64"/>
                  </a:lnTo>
                  <a:lnTo>
                    <a:pt x="28" y="62"/>
                  </a:lnTo>
                  <a:lnTo>
                    <a:pt x="30" y="56"/>
                  </a:lnTo>
                  <a:lnTo>
                    <a:pt x="32" y="48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0" y="10"/>
                  </a:lnTo>
                  <a:lnTo>
                    <a:pt x="28" y="4"/>
                  </a:lnTo>
                  <a:lnTo>
                    <a:pt x="22" y="2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</p:grp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043572" y="5513514"/>
            <a:ext cx="5756424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28" cap="all" baseline="0">
                <a:solidFill>
                  <a:schemeClr val="accent6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ru-RU" noProof="0" dirty="0"/>
          </a:p>
        </p:txBody>
      </p:sp>
      <p:sp>
        <p:nvSpPr>
          <p:cNvPr id="5" name="doc id"/>
          <p:cNvSpPr txBox="1">
            <a:spLocks noChangeArrowheads="1"/>
          </p:cNvSpPr>
          <p:nvPr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ru-RU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5" name="Document type" hidden="1">
            <a:extLst>
              <a:ext uri="{FF2B5EF4-FFF2-40B4-BE49-F238E27FC236}">
                <a16:creationId xmlns:a16="http://schemas.microsoft.com/office/drawing/2014/main" id="{1E8A4222-46EB-4FD0-B154-C3BE03FA6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3573" y="6174945"/>
            <a:ext cx="4470572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 dirty="0">
                <a:solidFill>
                  <a:schemeClr val="accent6"/>
                </a:solidFill>
                <a:latin typeface="+mn-lt"/>
              </a:rPr>
              <a:t>Document type | Date</a:t>
            </a:r>
          </a:p>
        </p:txBody>
      </p:sp>
      <p:sp>
        <p:nvSpPr>
          <p:cNvPr id="2" name="Working Draft Text" hidden="1">
            <a:extLst>
              <a:ext uri="{FF2B5EF4-FFF2-40B4-BE49-F238E27FC236}">
                <a16:creationId xmlns:a16="http://schemas.microsoft.com/office/drawing/2014/main" id="{07F29F7C-252E-4660-8C8F-7C9BE351A592}"/>
              </a:ext>
            </a:extLst>
          </p:cNvPr>
          <p:cNvSpPr txBox="1"/>
          <p:nvPr/>
        </p:nvSpPr>
        <p:spPr>
          <a:xfrm>
            <a:off x="8228425" y="6349400"/>
            <a:ext cx="1107620" cy="2223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16" b="1">
                <a:solidFill>
                  <a:srgbClr val="FFFFFF"/>
                </a:solidFill>
              </a:rPr>
              <a:t>WORKING DRAFT</a:t>
            </a:r>
            <a:endParaRPr lang="ru-RU" sz="816" b="1">
              <a:solidFill>
                <a:srgbClr val="FFFFFF"/>
              </a:solidFill>
            </a:endParaRPr>
          </a:p>
        </p:txBody>
      </p:sp>
      <p:sp>
        <p:nvSpPr>
          <p:cNvPr id="4" name="Working Draft" hidden="1">
            <a:extLst>
              <a:ext uri="{FF2B5EF4-FFF2-40B4-BE49-F238E27FC236}">
                <a16:creationId xmlns:a16="http://schemas.microsoft.com/office/drawing/2014/main" id="{71AA31C6-410E-44E6-9744-9B4B24BF9506}"/>
              </a:ext>
            </a:extLst>
          </p:cNvPr>
          <p:cNvSpPr txBox="1"/>
          <p:nvPr/>
        </p:nvSpPr>
        <p:spPr>
          <a:xfrm>
            <a:off x="8228426" y="6478979"/>
            <a:ext cx="3008171" cy="2223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16">
                <a:solidFill>
                  <a:srgbClr val="FFFFFF"/>
                </a:solidFill>
              </a:rPr>
              <a:t>Last Modified 21.03.2019 11:23 Russia TZ 2 Standard Time</a:t>
            </a:r>
            <a:endParaRPr lang="ru-RU" sz="816">
              <a:solidFill>
                <a:srgbClr val="FFFFFF"/>
              </a:solidFill>
            </a:endParaRPr>
          </a:p>
        </p:txBody>
      </p:sp>
      <p:sp>
        <p:nvSpPr>
          <p:cNvPr id="6" name="Printed" hidden="1">
            <a:extLst>
              <a:ext uri="{FF2B5EF4-FFF2-40B4-BE49-F238E27FC236}">
                <a16:creationId xmlns:a16="http://schemas.microsoft.com/office/drawing/2014/main" id="{2570FAE1-A2E9-45BB-8466-69DBCBCD5A1A}"/>
              </a:ext>
            </a:extLst>
          </p:cNvPr>
          <p:cNvSpPr txBox="1"/>
          <p:nvPr/>
        </p:nvSpPr>
        <p:spPr>
          <a:xfrm>
            <a:off x="8228425" y="6608559"/>
            <a:ext cx="2713765" cy="2223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16">
                <a:solidFill>
                  <a:srgbClr val="FFFFFF"/>
                </a:solidFill>
              </a:rPr>
              <a:t>Printed 13.02.2019 13:23 Russia TZ 2 Standard Time</a:t>
            </a:r>
            <a:endParaRPr lang="ru-RU" sz="816">
              <a:solidFill>
                <a:srgbClr val="FFFFFF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EE69907-7024-4AD6-86D3-D626B5D1A74F}"/>
              </a:ext>
            </a:extLst>
          </p:cNvPr>
          <p:cNvSpPr/>
          <p:nvPr/>
        </p:nvSpPr>
        <p:spPr>
          <a:xfrm>
            <a:off x="-11811" y="2"/>
            <a:ext cx="7038737" cy="4765321"/>
          </a:xfrm>
          <a:custGeom>
            <a:avLst/>
            <a:gdLst>
              <a:gd name="connsiteX0" fmla="*/ 0 w 6898512"/>
              <a:gd name="connsiteY0" fmla="*/ 4664597 h 4664597"/>
              <a:gd name="connsiteX1" fmla="*/ 6898512 w 6898512"/>
              <a:gd name="connsiteY1" fmla="*/ 0 h 4664597"/>
              <a:gd name="connsiteX0" fmla="*/ 0 w 6898512"/>
              <a:gd name="connsiteY0" fmla="*/ 4664597 h 4664597"/>
              <a:gd name="connsiteX1" fmla="*/ 6898512 w 6898512"/>
              <a:gd name="connsiteY1" fmla="*/ 0 h 4664597"/>
              <a:gd name="connsiteX0" fmla="*/ 0 w 6898512"/>
              <a:gd name="connsiteY0" fmla="*/ 4664597 h 4669240"/>
              <a:gd name="connsiteX1" fmla="*/ 6898512 w 6898512"/>
              <a:gd name="connsiteY1" fmla="*/ 0 h 4669240"/>
              <a:gd name="connsiteX0" fmla="*/ 0 w 6898512"/>
              <a:gd name="connsiteY0" fmla="*/ 4664597 h 4668814"/>
              <a:gd name="connsiteX1" fmla="*/ 6898512 w 6898512"/>
              <a:gd name="connsiteY1" fmla="*/ 0 h 4668814"/>
              <a:gd name="connsiteX0" fmla="*/ 0 w 6898512"/>
              <a:gd name="connsiteY0" fmla="*/ 4664597 h 4670313"/>
              <a:gd name="connsiteX1" fmla="*/ 6898512 w 6898512"/>
              <a:gd name="connsiteY1" fmla="*/ 0 h 4670313"/>
              <a:gd name="connsiteX0" fmla="*/ 0 w 6898512"/>
              <a:gd name="connsiteY0" fmla="*/ 4664597 h 4670456"/>
              <a:gd name="connsiteX1" fmla="*/ 6898512 w 6898512"/>
              <a:gd name="connsiteY1" fmla="*/ 0 h 4670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98512" h="4670456">
                <a:moveTo>
                  <a:pt x="0" y="4664597"/>
                </a:moveTo>
                <a:cubicBezTo>
                  <a:pt x="3757915" y="4822784"/>
                  <a:pt x="5293490" y="1740061"/>
                  <a:pt x="6898512" y="0"/>
                </a:cubicBezTo>
              </a:path>
            </a:pathLst>
          </a:custGeom>
          <a:noFill/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37"/>
          </a:p>
        </p:txBody>
      </p:sp>
    </p:spTree>
    <p:extLst>
      <p:ext uri="{BB962C8B-B14F-4D97-AF65-F5344CB8AC3E}">
        <p14:creationId xmlns:p14="http://schemas.microsoft.com/office/powerpoint/2010/main" val="32335108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F64E-C17A-46CD-8EFB-5C0BD858B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FD64A-490B-411B-BDCE-B13074C61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59458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3214" y="355281"/>
            <a:ext cx="11645573" cy="369311"/>
          </a:xfrm>
        </p:spPr>
        <p:txBody>
          <a:bodyPr lIns="0" tIns="0" rIns="0" bIns="0"/>
          <a:lstStyle>
            <a:lvl1pPr>
              <a:defRPr sz="2400" b="0" i="0">
                <a:solidFill>
                  <a:srgbClr val="3333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512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512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059F2-3575-43FC-9C83-2C439247E9EC}" type="datetimeFigureOut">
              <a:rPr lang="ru-RU" smtClean="0"/>
              <a:t>01.02.2020</a:t>
            </a:fld>
            <a:endParaRPr lang="ru-RU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3D979C3-B42A-4448-ABCB-7A3CBFE0DE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62571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059F2-3575-43FC-9C83-2C439247E9EC}" type="datetimeFigureOut">
              <a:rPr lang="ru-RU" smtClean="0"/>
              <a:t>01.02.2020</a:t>
            </a:fld>
            <a:endParaRPr lang="ru-RU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979C3-B42A-4448-ABCB-7A3CBFE0DE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36354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3ACD-ABC0-4BBB-B7F7-0BFC18E66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19390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ru-RU" dirty="0"/>
              <a:t>Введите заголовок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192001" y="-25399"/>
            <a:ext cx="2777066" cy="51435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0" rIns="121889" bIns="60944" rtlCol="0" anchor="t"/>
          <a:lstStyle/>
          <a:p>
            <a:pPr marL="0" marR="0" lvl="0" indent="0" algn="l" defTabSz="12189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77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Располагайте </a:t>
            </a:r>
            <a:b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</a:b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объекты в рамках модульной сетки, </a:t>
            </a:r>
            <a:b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</a:b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заданной направляющими. </a:t>
            </a:r>
          </a:p>
          <a:p>
            <a:pPr marL="0" marR="0" lvl="0" indent="0" algn="l" defTabSz="1218926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4077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Для отображения/</a:t>
            </a:r>
            <a:b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</a:b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скрытия направляющих используйте Alt+F9.</a:t>
            </a:r>
          </a:p>
          <a:p>
            <a:pPr marL="0" marR="0" lvl="0" indent="0" algn="l" defTabSz="1218926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4077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Для смены</a:t>
            </a:r>
          </a:p>
          <a:p>
            <a:pPr marL="0" marR="0" lvl="0" indent="0" algn="l" defTabSz="12189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77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уровней текста используйте </a:t>
            </a:r>
            <a:b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</a:b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выделение+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Tab</a:t>
            </a: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.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+mn-lt"/>
            </a:endParaRPr>
          </a:p>
          <a:p>
            <a:pPr marL="0" marR="0" lvl="0" indent="0" algn="l" defTabSz="1218926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4077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Для возврата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</a:b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на предыдущий</a:t>
            </a:r>
            <a:b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</a:b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уровень выделите </a:t>
            </a:r>
            <a:b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</a:b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строку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и </a:t>
            </a: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нажмите </a:t>
            </a:r>
            <a:b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Shift+Tab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.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+mn-lt"/>
            </a:endParaRPr>
          </a:p>
          <a:p>
            <a:pPr marL="0" marR="0" lvl="0" indent="0" algn="l" defTabSz="1218926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077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Первый уровень</a:t>
            </a:r>
          </a:p>
          <a:p>
            <a:pPr marL="359752" marR="0" lvl="1" indent="-359752" algn="l" defTabSz="1218926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4077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Второй уровень</a:t>
            </a:r>
          </a:p>
          <a:p>
            <a:pPr marL="721622" marR="0" lvl="2" indent="-361870" algn="l" defTabSz="1218926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70B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Третий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1"/>
          </p:nvPr>
        </p:nvSpPr>
        <p:spPr>
          <a:xfrm>
            <a:off x="383119" y="1268415"/>
            <a:ext cx="11425765" cy="50768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5" name="Rectangle 6"/>
          <p:cNvSpPr/>
          <p:nvPr/>
        </p:nvSpPr>
        <p:spPr>
          <a:xfrm>
            <a:off x="12192001" y="5331880"/>
            <a:ext cx="2777066" cy="159279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0" rIns="121889" bIns="60944" rtlCol="0" anchor="b"/>
          <a:lstStyle/>
          <a:p>
            <a:pPr marL="0" marR="0" lvl="0" indent="0" algn="l" defTabSz="12189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77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Для отображения колонтитула Gazprom Neft убедитесь, что выбран 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</a:b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его русскоязычный вариант (Газпром нефть) и нажмите на кнопку «Язык шаблона»</a:t>
            </a:r>
          </a:p>
        </p:txBody>
      </p:sp>
    </p:spTree>
    <p:extLst>
      <p:ext uri="{BB962C8B-B14F-4D97-AF65-F5344CB8AC3E}">
        <p14:creationId xmlns:p14="http://schemas.microsoft.com/office/powerpoint/2010/main" val="32552417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749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94757E7-5BB8-4E38-8961-C284EDD4B1E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41" b="0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>
          <a:xfrm>
            <a:off x="273214" y="382923"/>
            <a:ext cx="11645573" cy="314028"/>
          </a:xfrm>
        </p:spPr>
        <p:txBody>
          <a:bodyPr/>
          <a:lstStyle>
            <a:lvl1pPr>
              <a:defRPr sz="204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ru-RU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7272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571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3214" y="355281"/>
            <a:ext cx="11645573" cy="369311"/>
          </a:xfrm>
        </p:spPr>
        <p:txBody>
          <a:bodyPr lIns="0" tIns="0" rIns="0" bIns="0"/>
          <a:lstStyle>
            <a:lvl1pPr>
              <a:defRPr sz="2400" b="0" i="0">
                <a:solidFill>
                  <a:srgbClr val="3333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512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512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059F2-3575-43FC-9C83-2C439247E9EC}" type="datetimeFigureOut">
              <a:rPr lang="ru-RU" smtClean="0"/>
              <a:t>01.02.2020</a:t>
            </a:fld>
            <a:endParaRPr lang="ru-RU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3D979C3-B42A-4448-ABCB-7A3CBFE0DE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8120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77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BackGroundTitleSlide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"/>
            <a:ext cx="932986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itle"/>
          <p:cNvSpPr>
            <a:spLocks noGrp="1" noChangeArrowheads="1"/>
          </p:cNvSpPr>
          <p:nvPr>
            <p:ph type="ctrTitle"/>
          </p:nvPr>
        </p:nvSpPr>
        <p:spPr bwMode="auto">
          <a:xfrm>
            <a:off x="6043572" y="3428586"/>
            <a:ext cx="5756424" cy="18385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57" b="0" baseline="0">
                <a:solidFill>
                  <a:schemeClr val="accent6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title style</a:t>
            </a:r>
            <a:endParaRPr lang="ru-RU" noProof="0" dirty="0"/>
          </a:p>
        </p:txBody>
      </p:sp>
      <p:grpSp>
        <p:nvGrpSpPr>
          <p:cNvPr id="32" name="TitleLogoRus"/>
          <p:cNvGrpSpPr>
            <a:grpSpLocks noChangeAspect="1"/>
          </p:cNvGrpSpPr>
          <p:nvPr/>
        </p:nvGrpSpPr>
        <p:grpSpPr bwMode="ltGray">
          <a:xfrm>
            <a:off x="10822592" y="5979762"/>
            <a:ext cx="977404" cy="461825"/>
            <a:chOff x="264" y="1159"/>
            <a:chExt cx="3492" cy="1650"/>
          </a:xfrm>
          <a:solidFill>
            <a:schemeClr val="accent3"/>
          </a:solidFill>
        </p:grpSpPr>
        <p:sp>
          <p:nvSpPr>
            <p:cNvPr id="33" name="Freeform 6"/>
            <p:cNvSpPr>
              <a:spLocks noEditPoints="1"/>
            </p:cNvSpPr>
            <p:nvPr/>
          </p:nvSpPr>
          <p:spPr bwMode="ltGray">
            <a:xfrm>
              <a:off x="2996" y="1657"/>
              <a:ext cx="258" cy="576"/>
            </a:xfrm>
            <a:custGeom>
              <a:avLst/>
              <a:gdLst>
                <a:gd name="T0" fmla="*/ 128 w 258"/>
                <a:gd name="T1" fmla="*/ 504 h 576"/>
                <a:gd name="T2" fmla="*/ 112 w 258"/>
                <a:gd name="T3" fmla="*/ 498 h 576"/>
                <a:gd name="T4" fmla="*/ 104 w 258"/>
                <a:gd name="T5" fmla="*/ 482 h 576"/>
                <a:gd name="T6" fmla="*/ 104 w 258"/>
                <a:gd name="T7" fmla="*/ 94 h 576"/>
                <a:gd name="T8" fmla="*/ 104 w 258"/>
                <a:gd name="T9" fmla="*/ 92 h 576"/>
                <a:gd name="T10" fmla="*/ 106 w 258"/>
                <a:gd name="T11" fmla="*/ 84 h 576"/>
                <a:gd name="T12" fmla="*/ 120 w 258"/>
                <a:gd name="T13" fmla="*/ 72 h 576"/>
                <a:gd name="T14" fmla="*/ 128 w 258"/>
                <a:gd name="T15" fmla="*/ 72 h 576"/>
                <a:gd name="T16" fmla="*/ 146 w 258"/>
                <a:gd name="T17" fmla="*/ 78 h 576"/>
                <a:gd name="T18" fmla="*/ 154 w 258"/>
                <a:gd name="T19" fmla="*/ 92 h 576"/>
                <a:gd name="T20" fmla="*/ 154 w 258"/>
                <a:gd name="T21" fmla="*/ 94 h 576"/>
                <a:gd name="T22" fmla="*/ 154 w 258"/>
                <a:gd name="T23" fmla="*/ 482 h 576"/>
                <a:gd name="T24" fmla="*/ 152 w 258"/>
                <a:gd name="T25" fmla="*/ 490 h 576"/>
                <a:gd name="T26" fmla="*/ 138 w 258"/>
                <a:gd name="T27" fmla="*/ 502 h 576"/>
                <a:gd name="T28" fmla="*/ 176 w 258"/>
                <a:gd name="T29" fmla="*/ 0 h 576"/>
                <a:gd name="T30" fmla="*/ 82 w 258"/>
                <a:gd name="T31" fmla="*/ 0 h 576"/>
                <a:gd name="T32" fmla="*/ 56 w 258"/>
                <a:gd name="T33" fmla="*/ 2 h 576"/>
                <a:gd name="T34" fmla="*/ 36 w 258"/>
                <a:gd name="T35" fmla="*/ 10 h 576"/>
                <a:gd name="T36" fmla="*/ 22 w 258"/>
                <a:gd name="T37" fmla="*/ 22 h 576"/>
                <a:gd name="T38" fmla="*/ 12 w 258"/>
                <a:gd name="T39" fmla="*/ 36 h 576"/>
                <a:gd name="T40" fmla="*/ 2 w 258"/>
                <a:gd name="T41" fmla="*/ 70 h 576"/>
                <a:gd name="T42" fmla="*/ 0 w 258"/>
                <a:gd name="T43" fmla="*/ 102 h 576"/>
                <a:gd name="T44" fmla="*/ 0 w 258"/>
                <a:gd name="T45" fmla="*/ 472 h 576"/>
                <a:gd name="T46" fmla="*/ 2 w 258"/>
                <a:gd name="T47" fmla="*/ 506 h 576"/>
                <a:gd name="T48" fmla="*/ 12 w 258"/>
                <a:gd name="T49" fmla="*/ 540 h 576"/>
                <a:gd name="T50" fmla="*/ 22 w 258"/>
                <a:gd name="T51" fmla="*/ 554 h 576"/>
                <a:gd name="T52" fmla="*/ 36 w 258"/>
                <a:gd name="T53" fmla="*/ 566 h 576"/>
                <a:gd name="T54" fmla="*/ 56 w 258"/>
                <a:gd name="T55" fmla="*/ 572 h 576"/>
                <a:gd name="T56" fmla="*/ 82 w 258"/>
                <a:gd name="T57" fmla="*/ 576 h 576"/>
                <a:gd name="T58" fmla="*/ 176 w 258"/>
                <a:gd name="T59" fmla="*/ 576 h 576"/>
                <a:gd name="T60" fmla="*/ 202 w 258"/>
                <a:gd name="T61" fmla="*/ 572 h 576"/>
                <a:gd name="T62" fmla="*/ 222 w 258"/>
                <a:gd name="T63" fmla="*/ 566 h 576"/>
                <a:gd name="T64" fmla="*/ 236 w 258"/>
                <a:gd name="T65" fmla="*/ 554 h 576"/>
                <a:gd name="T66" fmla="*/ 246 w 258"/>
                <a:gd name="T67" fmla="*/ 540 h 576"/>
                <a:gd name="T68" fmla="*/ 256 w 258"/>
                <a:gd name="T69" fmla="*/ 506 h 576"/>
                <a:gd name="T70" fmla="*/ 258 w 258"/>
                <a:gd name="T71" fmla="*/ 472 h 576"/>
                <a:gd name="T72" fmla="*/ 258 w 258"/>
                <a:gd name="T73" fmla="*/ 102 h 576"/>
                <a:gd name="T74" fmla="*/ 256 w 258"/>
                <a:gd name="T75" fmla="*/ 70 h 576"/>
                <a:gd name="T76" fmla="*/ 246 w 258"/>
                <a:gd name="T77" fmla="*/ 36 h 576"/>
                <a:gd name="T78" fmla="*/ 236 w 258"/>
                <a:gd name="T79" fmla="*/ 22 h 576"/>
                <a:gd name="T80" fmla="*/ 222 w 258"/>
                <a:gd name="T81" fmla="*/ 10 h 576"/>
                <a:gd name="T82" fmla="*/ 202 w 258"/>
                <a:gd name="T83" fmla="*/ 2 h 576"/>
                <a:gd name="T84" fmla="*/ 176 w 258"/>
                <a:gd name="T85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8" h="576">
                  <a:moveTo>
                    <a:pt x="128" y="504"/>
                  </a:moveTo>
                  <a:lnTo>
                    <a:pt x="128" y="504"/>
                  </a:lnTo>
                  <a:lnTo>
                    <a:pt x="120" y="502"/>
                  </a:lnTo>
                  <a:lnTo>
                    <a:pt x="112" y="498"/>
                  </a:lnTo>
                  <a:lnTo>
                    <a:pt x="106" y="490"/>
                  </a:lnTo>
                  <a:lnTo>
                    <a:pt x="104" y="482"/>
                  </a:lnTo>
                  <a:lnTo>
                    <a:pt x="104" y="482"/>
                  </a:lnTo>
                  <a:lnTo>
                    <a:pt x="104" y="94"/>
                  </a:lnTo>
                  <a:lnTo>
                    <a:pt x="104" y="94"/>
                  </a:lnTo>
                  <a:lnTo>
                    <a:pt x="104" y="92"/>
                  </a:lnTo>
                  <a:lnTo>
                    <a:pt x="104" y="92"/>
                  </a:lnTo>
                  <a:lnTo>
                    <a:pt x="106" y="84"/>
                  </a:lnTo>
                  <a:lnTo>
                    <a:pt x="112" y="78"/>
                  </a:lnTo>
                  <a:lnTo>
                    <a:pt x="120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38" y="72"/>
                  </a:lnTo>
                  <a:lnTo>
                    <a:pt x="146" y="78"/>
                  </a:lnTo>
                  <a:lnTo>
                    <a:pt x="150" y="84"/>
                  </a:lnTo>
                  <a:lnTo>
                    <a:pt x="154" y="92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4" y="480"/>
                  </a:lnTo>
                  <a:lnTo>
                    <a:pt x="154" y="482"/>
                  </a:lnTo>
                  <a:lnTo>
                    <a:pt x="154" y="482"/>
                  </a:lnTo>
                  <a:lnTo>
                    <a:pt x="152" y="490"/>
                  </a:lnTo>
                  <a:lnTo>
                    <a:pt x="146" y="498"/>
                  </a:lnTo>
                  <a:lnTo>
                    <a:pt x="138" y="502"/>
                  </a:lnTo>
                  <a:lnTo>
                    <a:pt x="128" y="504"/>
                  </a:lnTo>
                  <a:close/>
                  <a:moveTo>
                    <a:pt x="176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68" y="0"/>
                  </a:lnTo>
                  <a:lnTo>
                    <a:pt x="56" y="2"/>
                  </a:lnTo>
                  <a:lnTo>
                    <a:pt x="46" y="6"/>
                  </a:lnTo>
                  <a:lnTo>
                    <a:pt x="36" y="10"/>
                  </a:lnTo>
                  <a:lnTo>
                    <a:pt x="28" y="16"/>
                  </a:lnTo>
                  <a:lnTo>
                    <a:pt x="22" y="22"/>
                  </a:lnTo>
                  <a:lnTo>
                    <a:pt x="16" y="28"/>
                  </a:lnTo>
                  <a:lnTo>
                    <a:pt x="12" y="36"/>
                  </a:lnTo>
                  <a:lnTo>
                    <a:pt x="6" y="52"/>
                  </a:lnTo>
                  <a:lnTo>
                    <a:pt x="2" y="70"/>
                  </a:lnTo>
                  <a:lnTo>
                    <a:pt x="0" y="86"/>
                  </a:lnTo>
                  <a:lnTo>
                    <a:pt x="0" y="102"/>
                  </a:lnTo>
                  <a:lnTo>
                    <a:pt x="0" y="472"/>
                  </a:lnTo>
                  <a:lnTo>
                    <a:pt x="0" y="472"/>
                  </a:lnTo>
                  <a:lnTo>
                    <a:pt x="0" y="488"/>
                  </a:lnTo>
                  <a:lnTo>
                    <a:pt x="2" y="506"/>
                  </a:lnTo>
                  <a:lnTo>
                    <a:pt x="6" y="524"/>
                  </a:lnTo>
                  <a:lnTo>
                    <a:pt x="12" y="540"/>
                  </a:lnTo>
                  <a:lnTo>
                    <a:pt x="16" y="546"/>
                  </a:lnTo>
                  <a:lnTo>
                    <a:pt x="22" y="554"/>
                  </a:lnTo>
                  <a:lnTo>
                    <a:pt x="28" y="560"/>
                  </a:lnTo>
                  <a:lnTo>
                    <a:pt x="36" y="566"/>
                  </a:lnTo>
                  <a:lnTo>
                    <a:pt x="46" y="570"/>
                  </a:lnTo>
                  <a:lnTo>
                    <a:pt x="56" y="572"/>
                  </a:lnTo>
                  <a:lnTo>
                    <a:pt x="68" y="574"/>
                  </a:lnTo>
                  <a:lnTo>
                    <a:pt x="82" y="576"/>
                  </a:lnTo>
                  <a:lnTo>
                    <a:pt x="176" y="576"/>
                  </a:lnTo>
                  <a:lnTo>
                    <a:pt x="176" y="576"/>
                  </a:lnTo>
                  <a:lnTo>
                    <a:pt x="188" y="574"/>
                  </a:lnTo>
                  <a:lnTo>
                    <a:pt x="202" y="572"/>
                  </a:lnTo>
                  <a:lnTo>
                    <a:pt x="212" y="570"/>
                  </a:lnTo>
                  <a:lnTo>
                    <a:pt x="222" y="566"/>
                  </a:lnTo>
                  <a:lnTo>
                    <a:pt x="228" y="560"/>
                  </a:lnTo>
                  <a:lnTo>
                    <a:pt x="236" y="554"/>
                  </a:lnTo>
                  <a:lnTo>
                    <a:pt x="242" y="546"/>
                  </a:lnTo>
                  <a:lnTo>
                    <a:pt x="246" y="540"/>
                  </a:lnTo>
                  <a:lnTo>
                    <a:pt x="252" y="524"/>
                  </a:lnTo>
                  <a:lnTo>
                    <a:pt x="256" y="506"/>
                  </a:lnTo>
                  <a:lnTo>
                    <a:pt x="258" y="488"/>
                  </a:lnTo>
                  <a:lnTo>
                    <a:pt x="258" y="472"/>
                  </a:lnTo>
                  <a:lnTo>
                    <a:pt x="258" y="102"/>
                  </a:lnTo>
                  <a:lnTo>
                    <a:pt x="258" y="102"/>
                  </a:lnTo>
                  <a:lnTo>
                    <a:pt x="258" y="86"/>
                  </a:lnTo>
                  <a:lnTo>
                    <a:pt x="256" y="70"/>
                  </a:lnTo>
                  <a:lnTo>
                    <a:pt x="252" y="52"/>
                  </a:lnTo>
                  <a:lnTo>
                    <a:pt x="246" y="36"/>
                  </a:lnTo>
                  <a:lnTo>
                    <a:pt x="242" y="28"/>
                  </a:lnTo>
                  <a:lnTo>
                    <a:pt x="236" y="22"/>
                  </a:lnTo>
                  <a:lnTo>
                    <a:pt x="228" y="16"/>
                  </a:lnTo>
                  <a:lnTo>
                    <a:pt x="222" y="10"/>
                  </a:lnTo>
                  <a:lnTo>
                    <a:pt x="212" y="6"/>
                  </a:lnTo>
                  <a:lnTo>
                    <a:pt x="202" y="2"/>
                  </a:lnTo>
                  <a:lnTo>
                    <a:pt x="188" y="0"/>
                  </a:lnTo>
                  <a:lnTo>
                    <a:pt x="1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ltGray">
            <a:xfrm>
              <a:off x="1428" y="1657"/>
              <a:ext cx="214" cy="576"/>
            </a:xfrm>
            <a:custGeom>
              <a:avLst/>
              <a:gdLst>
                <a:gd name="T0" fmla="*/ 0 w 214"/>
                <a:gd name="T1" fmla="*/ 0 h 576"/>
                <a:gd name="T2" fmla="*/ 214 w 214"/>
                <a:gd name="T3" fmla="*/ 0 h 576"/>
                <a:gd name="T4" fmla="*/ 214 w 214"/>
                <a:gd name="T5" fmla="*/ 72 h 576"/>
                <a:gd name="T6" fmla="*/ 112 w 214"/>
                <a:gd name="T7" fmla="*/ 72 h 576"/>
                <a:gd name="T8" fmla="*/ 112 w 214"/>
                <a:gd name="T9" fmla="*/ 576 h 576"/>
                <a:gd name="T10" fmla="*/ 0 w 214"/>
                <a:gd name="T11" fmla="*/ 576 h 576"/>
                <a:gd name="T12" fmla="*/ 0 w 214"/>
                <a:gd name="T13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576">
                  <a:moveTo>
                    <a:pt x="0" y="0"/>
                  </a:moveTo>
                  <a:lnTo>
                    <a:pt x="214" y="0"/>
                  </a:lnTo>
                  <a:lnTo>
                    <a:pt x="214" y="72"/>
                  </a:lnTo>
                  <a:lnTo>
                    <a:pt x="112" y="72"/>
                  </a:lnTo>
                  <a:lnTo>
                    <a:pt x="112" y="576"/>
                  </a:lnTo>
                  <a:lnTo>
                    <a:pt x="0" y="57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ltGray">
            <a:xfrm>
              <a:off x="1658" y="1657"/>
              <a:ext cx="292" cy="576"/>
            </a:xfrm>
            <a:custGeom>
              <a:avLst/>
              <a:gdLst>
                <a:gd name="T0" fmla="*/ 0 w 292"/>
                <a:gd name="T1" fmla="*/ 576 h 576"/>
                <a:gd name="T2" fmla="*/ 110 w 292"/>
                <a:gd name="T3" fmla="*/ 576 h 576"/>
                <a:gd name="T4" fmla="*/ 120 w 292"/>
                <a:gd name="T5" fmla="*/ 422 h 576"/>
                <a:gd name="T6" fmla="*/ 172 w 292"/>
                <a:gd name="T7" fmla="*/ 422 h 576"/>
                <a:gd name="T8" fmla="*/ 182 w 292"/>
                <a:gd name="T9" fmla="*/ 576 h 576"/>
                <a:gd name="T10" fmla="*/ 292 w 292"/>
                <a:gd name="T11" fmla="*/ 576 h 576"/>
                <a:gd name="T12" fmla="*/ 234 w 292"/>
                <a:gd name="T13" fmla="*/ 0 h 576"/>
                <a:gd name="T14" fmla="*/ 58 w 292"/>
                <a:gd name="T15" fmla="*/ 0 h 576"/>
                <a:gd name="T16" fmla="*/ 0 w 292"/>
                <a:gd name="T17" fmla="*/ 576 h 576"/>
                <a:gd name="T18" fmla="*/ 124 w 292"/>
                <a:gd name="T19" fmla="*/ 360 h 576"/>
                <a:gd name="T20" fmla="*/ 144 w 292"/>
                <a:gd name="T21" fmla="*/ 72 h 576"/>
                <a:gd name="T22" fmla="*/ 150 w 292"/>
                <a:gd name="T23" fmla="*/ 72 h 576"/>
                <a:gd name="T24" fmla="*/ 168 w 292"/>
                <a:gd name="T25" fmla="*/ 360 h 576"/>
                <a:gd name="T26" fmla="*/ 124 w 292"/>
                <a:gd name="T27" fmla="*/ 36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2" h="576">
                  <a:moveTo>
                    <a:pt x="0" y="576"/>
                  </a:moveTo>
                  <a:lnTo>
                    <a:pt x="110" y="576"/>
                  </a:lnTo>
                  <a:lnTo>
                    <a:pt x="120" y="422"/>
                  </a:lnTo>
                  <a:lnTo>
                    <a:pt x="172" y="422"/>
                  </a:lnTo>
                  <a:lnTo>
                    <a:pt x="182" y="576"/>
                  </a:lnTo>
                  <a:lnTo>
                    <a:pt x="292" y="576"/>
                  </a:lnTo>
                  <a:lnTo>
                    <a:pt x="234" y="0"/>
                  </a:lnTo>
                  <a:lnTo>
                    <a:pt x="58" y="0"/>
                  </a:lnTo>
                  <a:lnTo>
                    <a:pt x="0" y="576"/>
                  </a:lnTo>
                  <a:close/>
                  <a:moveTo>
                    <a:pt x="124" y="360"/>
                  </a:moveTo>
                  <a:lnTo>
                    <a:pt x="144" y="72"/>
                  </a:lnTo>
                  <a:lnTo>
                    <a:pt x="150" y="72"/>
                  </a:lnTo>
                  <a:lnTo>
                    <a:pt x="168" y="360"/>
                  </a:lnTo>
                  <a:lnTo>
                    <a:pt x="124" y="3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ltGray">
            <a:xfrm>
              <a:off x="1998" y="1657"/>
              <a:ext cx="260" cy="576"/>
            </a:xfrm>
            <a:custGeom>
              <a:avLst/>
              <a:gdLst>
                <a:gd name="T0" fmla="*/ 112 w 260"/>
                <a:gd name="T1" fmla="*/ 482 h 576"/>
                <a:gd name="T2" fmla="*/ 114 w 260"/>
                <a:gd name="T3" fmla="*/ 492 h 576"/>
                <a:gd name="T4" fmla="*/ 124 w 260"/>
                <a:gd name="T5" fmla="*/ 500 h 576"/>
                <a:gd name="T6" fmla="*/ 130 w 260"/>
                <a:gd name="T7" fmla="*/ 502 h 576"/>
                <a:gd name="T8" fmla="*/ 142 w 260"/>
                <a:gd name="T9" fmla="*/ 496 h 576"/>
                <a:gd name="T10" fmla="*/ 148 w 260"/>
                <a:gd name="T11" fmla="*/ 482 h 576"/>
                <a:gd name="T12" fmla="*/ 148 w 260"/>
                <a:gd name="T13" fmla="*/ 348 h 576"/>
                <a:gd name="T14" fmla="*/ 144 w 260"/>
                <a:gd name="T15" fmla="*/ 328 h 576"/>
                <a:gd name="T16" fmla="*/ 136 w 260"/>
                <a:gd name="T17" fmla="*/ 318 h 576"/>
                <a:gd name="T18" fmla="*/ 116 w 260"/>
                <a:gd name="T19" fmla="*/ 312 h 576"/>
                <a:gd name="T20" fmla="*/ 58 w 260"/>
                <a:gd name="T21" fmla="*/ 310 h 576"/>
                <a:gd name="T22" fmla="*/ 104 w 260"/>
                <a:gd name="T23" fmla="*/ 248 h 576"/>
                <a:gd name="T24" fmla="*/ 124 w 260"/>
                <a:gd name="T25" fmla="*/ 246 h 576"/>
                <a:gd name="T26" fmla="*/ 138 w 260"/>
                <a:gd name="T27" fmla="*/ 240 h 576"/>
                <a:gd name="T28" fmla="*/ 146 w 260"/>
                <a:gd name="T29" fmla="*/ 226 h 576"/>
                <a:gd name="T30" fmla="*/ 148 w 260"/>
                <a:gd name="T31" fmla="*/ 204 h 576"/>
                <a:gd name="T32" fmla="*/ 148 w 260"/>
                <a:gd name="T33" fmla="*/ 90 h 576"/>
                <a:gd name="T34" fmla="*/ 142 w 260"/>
                <a:gd name="T35" fmla="*/ 78 h 576"/>
                <a:gd name="T36" fmla="*/ 130 w 260"/>
                <a:gd name="T37" fmla="*/ 72 h 576"/>
                <a:gd name="T38" fmla="*/ 124 w 260"/>
                <a:gd name="T39" fmla="*/ 72 h 576"/>
                <a:gd name="T40" fmla="*/ 114 w 260"/>
                <a:gd name="T41" fmla="*/ 82 h 576"/>
                <a:gd name="T42" fmla="*/ 112 w 260"/>
                <a:gd name="T43" fmla="*/ 184 h 576"/>
                <a:gd name="T44" fmla="*/ 0 w 260"/>
                <a:gd name="T45" fmla="*/ 102 h 576"/>
                <a:gd name="T46" fmla="*/ 0 w 260"/>
                <a:gd name="T47" fmla="*/ 86 h 576"/>
                <a:gd name="T48" fmla="*/ 6 w 260"/>
                <a:gd name="T49" fmla="*/ 52 h 576"/>
                <a:gd name="T50" fmla="*/ 18 w 260"/>
                <a:gd name="T51" fmla="*/ 28 h 576"/>
                <a:gd name="T52" fmla="*/ 30 w 260"/>
                <a:gd name="T53" fmla="*/ 16 h 576"/>
                <a:gd name="T54" fmla="*/ 46 w 260"/>
                <a:gd name="T55" fmla="*/ 6 h 576"/>
                <a:gd name="T56" fmla="*/ 70 w 260"/>
                <a:gd name="T57" fmla="*/ 0 h 576"/>
                <a:gd name="T58" fmla="*/ 176 w 260"/>
                <a:gd name="T59" fmla="*/ 0 h 576"/>
                <a:gd name="T60" fmla="*/ 190 w 260"/>
                <a:gd name="T61" fmla="*/ 0 h 576"/>
                <a:gd name="T62" fmla="*/ 214 w 260"/>
                <a:gd name="T63" fmla="*/ 6 h 576"/>
                <a:gd name="T64" fmla="*/ 230 w 260"/>
                <a:gd name="T65" fmla="*/ 16 h 576"/>
                <a:gd name="T66" fmla="*/ 242 w 260"/>
                <a:gd name="T67" fmla="*/ 28 h 576"/>
                <a:gd name="T68" fmla="*/ 254 w 260"/>
                <a:gd name="T69" fmla="*/ 52 h 576"/>
                <a:gd name="T70" fmla="*/ 260 w 260"/>
                <a:gd name="T71" fmla="*/ 86 h 576"/>
                <a:gd name="T72" fmla="*/ 260 w 260"/>
                <a:gd name="T73" fmla="*/ 194 h 576"/>
                <a:gd name="T74" fmla="*/ 258 w 260"/>
                <a:gd name="T75" fmla="*/ 216 h 576"/>
                <a:gd name="T76" fmla="*/ 244 w 260"/>
                <a:gd name="T77" fmla="*/ 248 h 576"/>
                <a:gd name="T78" fmla="*/ 222 w 260"/>
                <a:gd name="T79" fmla="*/ 266 h 576"/>
                <a:gd name="T80" fmla="*/ 196 w 260"/>
                <a:gd name="T81" fmla="*/ 272 h 576"/>
                <a:gd name="T82" fmla="*/ 184 w 260"/>
                <a:gd name="T83" fmla="*/ 278 h 576"/>
                <a:gd name="T84" fmla="*/ 196 w 260"/>
                <a:gd name="T85" fmla="*/ 280 h 576"/>
                <a:gd name="T86" fmla="*/ 218 w 260"/>
                <a:gd name="T87" fmla="*/ 284 h 576"/>
                <a:gd name="T88" fmla="*/ 234 w 260"/>
                <a:gd name="T89" fmla="*/ 292 h 576"/>
                <a:gd name="T90" fmla="*/ 250 w 260"/>
                <a:gd name="T91" fmla="*/ 310 h 576"/>
                <a:gd name="T92" fmla="*/ 258 w 260"/>
                <a:gd name="T93" fmla="*/ 336 h 576"/>
                <a:gd name="T94" fmla="*/ 260 w 260"/>
                <a:gd name="T95" fmla="*/ 472 h 576"/>
                <a:gd name="T96" fmla="*/ 260 w 260"/>
                <a:gd name="T97" fmla="*/ 488 h 576"/>
                <a:gd name="T98" fmla="*/ 254 w 260"/>
                <a:gd name="T99" fmla="*/ 522 h 576"/>
                <a:gd name="T100" fmla="*/ 242 w 260"/>
                <a:gd name="T101" fmla="*/ 546 h 576"/>
                <a:gd name="T102" fmla="*/ 230 w 260"/>
                <a:gd name="T103" fmla="*/ 560 h 576"/>
                <a:gd name="T104" fmla="*/ 214 w 260"/>
                <a:gd name="T105" fmla="*/ 570 h 576"/>
                <a:gd name="T106" fmla="*/ 190 w 260"/>
                <a:gd name="T107" fmla="*/ 574 h 576"/>
                <a:gd name="T108" fmla="*/ 84 w 260"/>
                <a:gd name="T109" fmla="*/ 576 h 576"/>
                <a:gd name="T110" fmla="*/ 70 w 260"/>
                <a:gd name="T111" fmla="*/ 574 h 576"/>
                <a:gd name="T112" fmla="*/ 46 w 260"/>
                <a:gd name="T113" fmla="*/ 570 h 576"/>
                <a:gd name="T114" fmla="*/ 30 w 260"/>
                <a:gd name="T115" fmla="*/ 560 h 576"/>
                <a:gd name="T116" fmla="*/ 18 w 260"/>
                <a:gd name="T117" fmla="*/ 546 h 576"/>
                <a:gd name="T118" fmla="*/ 6 w 260"/>
                <a:gd name="T119" fmla="*/ 522 h 576"/>
                <a:gd name="T120" fmla="*/ 0 w 260"/>
                <a:gd name="T121" fmla="*/ 488 h 576"/>
                <a:gd name="T122" fmla="*/ 0 w 260"/>
                <a:gd name="T123" fmla="*/ 37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" h="576">
                  <a:moveTo>
                    <a:pt x="112" y="374"/>
                  </a:moveTo>
                  <a:lnTo>
                    <a:pt x="112" y="482"/>
                  </a:lnTo>
                  <a:lnTo>
                    <a:pt x="112" y="482"/>
                  </a:lnTo>
                  <a:lnTo>
                    <a:pt x="114" y="492"/>
                  </a:lnTo>
                  <a:lnTo>
                    <a:pt x="118" y="498"/>
                  </a:lnTo>
                  <a:lnTo>
                    <a:pt x="124" y="500"/>
                  </a:lnTo>
                  <a:lnTo>
                    <a:pt x="130" y="502"/>
                  </a:lnTo>
                  <a:lnTo>
                    <a:pt x="130" y="502"/>
                  </a:lnTo>
                  <a:lnTo>
                    <a:pt x="138" y="500"/>
                  </a:lnTo>
                  <a:lnTo>
                    <a:pt x="142" y="496"/>
                  </a:lnTo>
                  <a:lnTo>
                    <a:pt x="146" y="490"/>
                  </a:lnTo>
                  <a:lnTo>
                    <a:pt x="148" y="482"/>
                  </a:lnTo>
                  <a:lnTo>
                    <a:pt x="148" y="348"/>
                  </a:lnTo>
                  <a:lnTo>
                    <a:pt x="148" y="348"/>
                  </a:lnTo>
                  <a:lnTo>
                    <a:pt x="146" y="336"/>
                  </a:lnTo>
                  <a:lnTo>
                    <a:pt x="144" y="328"/>
                  </a:lnTo>
                  <a:lnTo>
                    <a:pt x="140" y="322"/>
                  </a:lnTo>
                  <a:lnTo>
                    <a:pt x="136" y="318"/>
                  </a:lnTo>
                  <a:lnTo>
                    <a:pt x="128" y="314"/>
                  </a:lnTo>
                  <a:lnTo>
                    <a:pt x="116" y="312"/>
                  </a:lnTo>
                  <a:lnTo>
                    <a:pt x="102" y="310"/>
                  </a:lnTo>
                  <a:lnTo>
                    <a:pt x="58" y="310"/>
                  </a:lnTo>
                  <a:lnTo>
                    <a:pt x="58" y="248"/>
                  </a:lnTo>
                  <a:lnTo>
                    <a:pt x="104" y="248"/>
                  </a:lnTo>
                  <a:lnTo>
                    <a:pt x="104" y="248"/>
                  </a:lnTo>
                  <a:lnTo>
                    <a:pt x="124" y="246"/>
                  </a:lnTo>
                  <a:lnTo>
                    <a:pt x="132" y="244"/>
                  </a:lnTo>
                  <a:lnTo>
                    <a:pt x="138" y="240"/>
                  </a:lnTo>
                  <a:lnTo>
                    <a:pt x="142" y="234"/>
                  </a:lnTo>
                  <a:lnTo>
                    <a:pt x="146" y="226"/>
                  </a:lnTo>
                  <a:lnTo>
                    <a:pt x="146" y="216"/>
                  </a:lnTo>
                  <a:lnTo>
                    <a:pt x="148" y="204"/>
                  </a:lnTo>
                  <a:lnTo>
                    <a:pt x="148" y="90"/>
                  </a:lnTo>
                  <a:lnTo>
                    <a:pt x="148" y="90"/>
                  </a:lnTo>
                  <a:lnTo>
                    <a:pt x="146" y="84"/>
                  </a:lnTo>
                  <a:lnTo>
                    <a:pt x="142" y="78"/>
                  </a:lnTo>
                  <a:lnTo>
                    <a:pt x="138" y="74"/>
                  </a:lnTo>
                  <a:lnTo>
                    <a:pt x="130" y="72"/>
                  </a:lnTo>
                  <a:lnTo>
                    <a:pt x="130" y="72"/>
                  </a:lnTo>
                  <a:lnTo>
                    <a:pt x="124" y="72"/>
                  </a:lnTo>
                  <a:lnTo>
                    <a:pt x="118" y="76"/>
                  </a:lnTo>
                  <a:lnTo>
                    <a:pt x="114" y="82"/>
                  </a:lnTo>
                  <a:lnTo>
                    <a:pt x="112" y="90"/>
                  </a:lnTo>
                  <a:lnTo>
                    <a:pt x="112" y="184"/>
                  </a:lnTo>
                  <a:lnTo>
                    <a:pt x="0" y="184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86"/>
                  </a:lnTo>
                  <a:lnTo>
                    <a:pt x="2" y="70"/>
                  </a:lnTo>
                  <a:lnTo>
                    <a:pt x="6" y="52"/>
                  </a:lnTo>
                  <a:lnTo>
                    <a:pt x="12" y="36"/>
                  </a:lnTo>
                  <a:lnTo>
                    <a:pt x="18" y="28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0"/>
                  </a:lnTo>
                  <a:lnTo>
                    <a:pt x="46" y="6"/>
                  </a:lnTo>
                  <a:lnTo>
                    <a:pt x="58" y="2"/>
                  </a:lnTo>
                  <a:lnTo>
                    <a:pt x="70" y="0"/>
                  </a:lnTo>
                  <a:lnTo>
                    <a:pt x="84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90" y="0"/>
                  </a:lnTo>
                  <a:lnTo>
                    <a:pt x="202" y="2"/>
                  </a:lnTo>
                  <a:lnTo>
                    <a:pt x="214" y="6"/>
                  </a:lnTo>
                  <a:lnTo>
                    <a:pt x="222" y="10"/>
                  </a:lnTo>
                  <a:lnTo>
                    <a:pt x="230" y="16"/>
                  </a:lnTo>
                  <a:lnTo>
                    <a:pt x="238" y="22"/>
                  </a:lnTo>
                  <a:lnTo>
                    <a:pt x="242" y="28"/>
                  </a:lnTo>
                  <a:lnTo>
                    <a:pt x="248" y="36"/>
                  </a:lnTo>
                  <a:lnTo>
                    <a:pt x="254" y="52"/>
                  </a:lnTo>
                  <a:lnTo>
                    <a:pt x="258" y="70"/>
                  </a:lnTo>
                  <a:lnTo>
                    <a:pt x="260" y="86"/>
                  </a:lnTo>
                  <a:lnTo>
                    <a:pt x="260" y="102"/>
                  </a:lnTo>
                  <a:lnTo>
                    <a:pt x="260" y="194"/>
                  </a:lnTo>
                  <a:lnTo>
                    <a:pt x="260" y="194"/>
                  </a:lnTo>
                  <a:lnTo>
                    <a:pt x="258" y="216"/>
                  </a:lnTo>
                  <a:lnTo>
                    <a:pt x="252" y="234"/>
                  </a:lnTo>
                  <a:lnTo>
                    <a:pt x="244" y="248"/>
                  </a:lnTo>
                  <a:lnTo>
                    <a:pt x="234" y="258"/>
                  </a:lnTo>
                  <a:lnTo>
                    <a:pt x="222" y="266"/>
                  </a:lnTo>
                  <a:lnTo>
                    <a:pt x="210" y="270"/>
                  </a:lnTo>
                  <a:lnTo>
                    <a:pt x="196" y="272"/>
                  </a:lnTo>
                  <a:lnTo>
                    <a:pt x="184" y="272"/>
                  </a:lnTo>
                  <a:lnTo>
                    <a:pt x="184" y="278"/>
                  </a:lnTo>
                  <a:lnTo>
                    <a:pt x="184" y="278"/>
                  </a:lnTo>
                  <a:lnTo>
                    <a:pt x="196" y="280"/>
                  </a:lnTo>
                  <a:lnTo>
                    <a:pt x="208" y="280"/>
                  </a:lnTo>
                  <a:lnTo>
                    <a:pt x="218" y="284"/>
                  </a:lnTo>
                  <a:lnTo>
                    <a:pt x="228" y="288"/>
                  </a:lnTo>
                  <a:lnTo>
                    <a:pt x="234" y="292"/>
                  </a:lnTo>
                  <a:lnTo>
                    <a:pt x="240" y="298"/>
                  </a:lnTo>
                  <a:lnTo>
                    <a:pt x="250" y="310"/>
                  </a:lnTo>
                  <a:lnTo>
                    <a:pt x="256" y="322"/>
                  </a:lnTo>
                  <a:lnTo>
                    <a:pt x="258" y="336"/>
                  </a:lnTo>
                  <a:lnTo>
                    <a:pt x="260" y="358"/>
                  </a:lnTo>
                  <a:lnTo>
                    <a:pt x="260" y="472"/>
                  </a:lnTo>
                  <a:lnTo>
                    <a:pt x="260" y="472"/>
                  </a:lnTo>
                  <a:lnTo>
                    <a:pt x="260" y="488"/>
                  </a:lnTo>
                  <a:lnTo>
                    <a:pt x="258" y="506"/>
                  </a:lnTo>
                  <a:lnTo>
                    <a:pt x="254" y="522"/>
                  </a:lnTo>
                  <a:lnTo>
                    <a:pt x="248" y="540"/>
                  </a:lnTo>
                  <a:lnTo>
                    <a:pt x="242" y="546"/>
                  </a:lnTo>
                  <a:lnTo>
                    <a:pt x="238" y="554"/>
                  </a:lnTo>
                  <a:lnTo>
                    <a:pt x="230" y="560"/>
                  </a:lnTo>
                  <a:lnTo>
                    <a:pt x="222" y="566"/>
                  </a:lnTo>
                  <a:lnTo>
                    <a:pt x="214" y="570"/>
                  </a:lnTo>
                  <a:lnTo>
                    <a:pt x="202" y="572"/>
                  </a:lnTo>
                  <a:lnTo>
                    <a:pt x="190" y="574"/>
                  </a:lnTo>
                  <a:lnTo>
                    <a:pt x="176" y="576"/>
                  </a:lnTo>
                  <a:lnTo>
                    <a:pt x="84" y="576"/>
                  </a:lnTo>
                  <a:lnTo>
                    <a:pt x="84" y="576"/>
                  </a:lnTo>
                  <a:lnTo>
                    <a:pt x="70" y="574"/>
                  </a:lnTo>
                  <a:lnTo>
                    <a:pt x="58" y="572"/>
                  </a:lnTo>
                  <a:lnTo>
                    <a:pt x="46" y="570"/>
                  </a:lnTo>
                  <a:lnTo>
                    <a:pt x="38" y="566"/>
                  </a:lnTo>
                  <a:lnTo>
                    <a:pt x="30" y="560"/>
                  </a:lnTo>
                  <a:lnTo>
                    <a:pt x="22" y="554"/>
                  </a:lnTo>
                  <a:lnTo>
                    <a:pt x="18" y="546"/>
                  </a:lnTo>
                  <a:lnTo>
                    <a:pt x="12" y="540"/>
                  </a:lnTo>
                  <a:lnTo>
                    <a:pt x="6" y="522"/>
                  </a:lnTo>
                  <a:lnTo>
                    <a:pt x="2" y="506"/>
                  </a:lnTo>
                  <a:lnTo>
                    <a:pt x="0" y="488"/>
                  </a:lnTo>
                  <a:lnTo>
                    <a:pt x="0" y="472"/>
                  </a:lnTo>
                  <a:lnTo>
                    <a:pt x="0" y="374"/>
                  </a:lnTo>
                  <a:lnTo>
                    <a:pt x="112" y="3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ltGray">
            <a:xfrm>
              <a:off x="2332" y="1657"/>
              <a:ext cx="258" cy="576"/>
            </a:xfrm>
            <a:custGeom>
              <a:avLst/>
              <a:gdLst>
                <a:gd name="T0" fmla="*/ 0 w 258"/>
                <a:gd name="T1" fmla="*/ 0 h 576"/>
                <a:gd name="T2" fmla="*/ 258 w 258"/>
                <a:gd name="T3" fmla="*/ 0 h 576"/>
                <a:gd name="T4" fmla="*/ 258 w 258"/>
                <a:gd name="T5" fmla="*/ 576 h 576"/>
                <a:gd name="T6" fmla="*/ 154 w 258"/>
                <a:gd name="T7" fmla="*/ 576 h 576"/>
                <a:gd name="T8" fmla="*/ 154 w 258"/>
                <a:gd name="T9" fmla="*/ 72 h 576"/>
                <a:gd name="T10" fmla="*/ 104 w 258"/>
                <a:gd name="T11" fmla="*/ 72 h 576"/>
                <a:gd name="T12" fmla="*/ 104 w 258"/>
                <a:gd name="T13" fmla="*/ 576 h 576"/>
                <a:gd name="T14" fmla="*/ 0 w 258"/>
                <a:gd name="T15" fmla="*/ 576 h 576"/>
                <a:gd name="T16" fmla="*/ 0 w 258"/>
                <a:gd name="T17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576">
                  <a:moveTo>
                    <a:pt x="0" y="0"/>
                  </a:moveTo>
                  <a:lnTo>
                    <a:pt x="258" y="0"/>
                  </a:lnTo>
                  <a:lnTo>
                    <a:pt x="258" y="576"/>
                  </a:lnTo>
                  <a:lnTo>
                    <a:pt x="154" y="576"/>
                  </a:lnTo>
                  <a:lnTo>
                    <a:pt x="154" y="72"/>
                  </a:lnTo>
                  <a:lnTo>
                    <a:pt x="104" y="72"/>
                  </a:lnTo>
                  <a:lnTo>
                    <a:pt x="104" y="576"/>
                  </a:lnTo>
                  <a:lnTo>
                    <a:pt x="0" y="57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ltGray">
            <a:xfrm>
              <a:off x="2670" y="1657"/>
              <a:ext cx="268" cy="576"/>
            </a:xfrm>
            <a:custGeom>
              <a:avLst/>
              <a:gdLst>
                <a:gd name="T0" fmla="*/ 0 w 268"/>
                <a:gd name="T1" fmla="*/ 576 h 576"/>
                <a:gd name="T2" fmla="*/ 112 w 268"/>
                <a:gd name="T3" fmla="*/ 576 h 576"/>
                <a:gd name="T4" fmla="*/ 112 w 268"/>
                <a:gd name="T5" fmla="*/ 380 h 576"/>
                <a:gd name="T6" fmla="*/ 176 w 268"/>
                <a:gd name="T7" fmla="*/ 380 h 576"/>
                <a:gd name="T8" fmla="*/ 176 w 268"/>
                <a:gd name="T9" fmla="*/ 380 h 576"/>
                <a:gd name="T10" fmla="*/ 190 w 268"/>
                <a:gd name="T11" fmla="*/ 380 h 576"/>
                <a:gd name="T12" fmla="*/ 202 w 268"/>
                <a:gd name="T13" fmla="*/ 378 h 576"/>
                <a:gd name="T14" fmla="*/ 214 w 268"/>
                <a:gd name="T15" fmla="*/ 374 h 576"/>
                <a:gd name="T16" fmla="*/ 224 w 268"/>
                <a:gd name="T17" fmla="*/ 370 h 576"/>
                <a:gd name="T18" fmla="*/ 232 w 268"/>
                <a:gd name="T19" fmla="*/ 364 h 576"/>
                <a:gd name="T20" fmla="*/ 240 w 268"/>
                <a:gd name="T21" fmla="*/ 358 h 576"/>
                <a:gd name="T22" fmla="*/ 252 w 268"/>
                <a:gd name="T23" fmla="*/ 344 h 576"/>
                <a:gd name="T24" fmla="*/ 260 w 268"/>
                <a:gd name="T25" fmla="*/ 328 h 576"/>
                <a:gd name="T26" fmla="*/ 264 w 268"/>
                <a:gd name="T27" fmla="*/ 310 h 576"/>
                <a:gd name="T28" fmla="*/ 266 w 268"/>
                <a:gd name="T29" fmla="*/ 294 h 576"/>
                <a:gd name="T30" fmla="*/ 268 w 268"/>
                <a:gd name="T31" fmla="*/ 278 h 576"/>
                <a:gd name="T32" fmla="*/ 268 w 268"/>
                <a:gd name="T33" fmla="*/ 102 h 576"/>
                <a:gd name="T34" fmla="*/ 268 w 268"/>
                <a:gd name="T35" fmla="*/ 102 h 576"/>
                <a:gd name="T36" fmla="*/ 266 w 268"/>
                <a:gd name="T37" fmla="*/ 86 h 576"/>
                <a:gd name="T38" fmla="*/ 264 w 268"/>
                <a:gd name="T39" fmla="*/ 70 h 576"/>
                <a:gd name="T40" fmla="*/ 260 w 268"/>
                <a:gd name="T41" fmla="*/ 52 h 576"/>
                <a:gd name="T42" fmla="*/ 252 w 268"/>
                <a:gd name="T43" fmla="*/ 36 h 576"/>
                <a:gd name="T44" fmla="*/ 240 w 268"/>
                <a:gd name="T45" fmla="*/ 22 h 576"/>
                <a:gd name="T46" fmla="*/ 232 w 268"/>
                <a:gd name="T47" fmla="*/ 16 h 576"/>
                <a:gd name="T48" fmla="*/ 224 w 268"/>
                <a:gd name="T49" fmla="*/ 10 h 576"/>
                <a:gd name="T50" fmla="*/ 214 w 268"/>
                <a:gd name="T51" fmla="*/ 6 h 576"/>
                <a:gd name="T52" fmla="*/ 202 w 268"/>
                <a:gd name="T53" fmla="*/ 2 h 576"/>
                <a:gd name="T54" fmla="*/ 190 w 268"/>
                <a:gd name="T55" fmla="*/ 0 h 576"/>
                <a:gd name="T56" fmla="*/ 176 w 268"/>
                <a:gd name="T57" fmla="*/ 0 h 576"/>
                <a:gd name="T58" fmla="*/ 0 w 268"/>
                <a:gd name="T59" fmla="*/ 0 h 576"/>
                <a:gd name="T60" fmla="*/ 0 w 268"/>
                <a:gd name="T61" fmla="*/ 576 h 576"/>
                <a:gd name="T62" fmla="*/ 112 w 268"/>
                <a:gd name="T63" fmla="*/ 316 h 576"/>
                <a:gd name="T64" fmla="*/ 112 w 268"/>
                <a:gd name="T65" fmla="*/ 72 h 576"/>
                <a:gd name="T66" fmla="*/ 142 w 268"/>
                <a:gd name="T67" fmla="*/ 72 h 576"/>
                <a:gd name="T68" fmla="*/ 142 w 268"/>
                <a:gd name="T69" fmla="*/ 72 h 576"/>
                <a:gd name="T70" fmla="*/ 150 w 268"/>
                <a:gd name="T71" fmla="*/ 74 h 576"/>
                <a:gd name="T72" fmla="*/ 156 w 268"/>
                <a:gd name="T73" fmla="*/ 80 h 576"/>
                <a:gd name="T74" fmla="*/ 162 w 268"/>
                <a:gd name="T75" fmla="*/ 88 h 576"/>
                <a:gd name="T76" fmla="*/ 162 w 268"/>
                <a:gd name="T77" fmla="*/ 100 h 576"/>
                <a:gd name="T78" fmla="*/ 162 w 268"/>
                <a:gd name="T79" fmla="*/ 288 h 576"/>
                <a:gd name="T80" fmla="*/ 162 w 268"/>
                <a:gd name="T81" fmla="*/ 288 h 576"/>
                <a:gd name="T82" fmla="*/ 162 w 268"/>
                <a:gd name="T83" fmla="*/ 300 h 576"/>
                <a:gd name="T84" fmla="*/ 156 w 268"/>
                <a:gd name="T85" fmla="*/ 310 h 576"/>
                <a:gd name="T86" fmla="*/ 150 w 268"/>
                <a:gd name="T87" fmla="*/ 314 h 576"/>
                <a:gd name="T88" fmla="*/ 142 w 268"/>
                <a:gd name="T89" fmla="*/ 316 h 576"/>
                <a:gd name="T90" fmla="*/ 112 w 268"/>
                <a:gd name="T91" fmla="*/ 31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8" h="576">
                  <a:moveTo>
                    <a:pt x="0" y="576"/>
                  </a:moveTo>
                  <a:lnTo>
                    <a:pt x="112" y="576"/>
                  </a:lnTo>
                  <a:lnTo>
                    <a:pt x="112" y="380"/>
                  </a:lnTo>
                  <a:lnTo>
                    <a:pt x="176" y="380"/>
                  </a:lnTo>
                  <a:lnTo>
                    <a:pt x="176" y="380"/>
                  </a:lnTo>
                  <a:lnTo>
                    <a:pt x="190" y="380"/>
                  </a:lnTo>
                  <a:lnTo>
                    <a:pt x="202" y="378"/>
                  </a:lnTo>
                  <a:lnTo>
                    <a:pt x="214" y="374"/>
                  </a:lnTo>
                  <a:lnTo>
                    <a:pt x="224" y="370"/>
                  </a:lnTo>
                  <a:lnTo>
                    <a:pt x="232" y="364"/>
                  </a:lnTo>
                  <a:lnTo>
                    <a:pt x="240" y="358"/>
                  </a:lnTo>
                  <a:lnTo>
                    <a:pt x="252" y="344"/>
                  </a:lnTo>
                  <a:lnTo>
                    <a:pt x="260" y="328"/>
                  </a:lnTo>
                  <a:lnTo>
                    <a:pt x="264" y="310"/>
                  </a:lnTo>
                  <a:lnTo>
                    <a:pt x="266" y="294"/>
                  </a:lnTo>
                  <a:lnTo>
                    <a:pt x="268" y="278"/>
                  </a:lnTo>
                  <a:lnTo>
                    <a:pt x="268" y="102"/>
                  </a:lnTo>
                  <a:lnTo>
                    <a:pt x="268" y="102"/>
                  </a:lnTo>
                  <a:lnTo>
                    <a:pt x="266" y="86"/>
                  </a:lnTo>
                  <a:lnTo>
                    <a:pt x="264" y="70"/>
                  </a:lnTo>
                  <a:lnTo>
                    <a:pt x="260" y="52"/>
                  </a:lnTo>
                  <a:lnTo>
                    <a:pt x="252" y="36"/>
                  </a:lnTo>
                  <a:lnTo>
                    <a:pt x="240" y="22"/>
                  </a:lnTo>
                  <a:lnTo>
                    <a:pt x="232" y="16"/>
                  </a:lnTo>
                  <a:lnTo>
                    <a:pt x="224" y="10"/>
                  </a:lnTo>
                  <a:lnTo>
                    <a:pt x="214" y="6"/>
                  </a:lnTo>
                  <a:lnTo>
                    <a:pt x="202" y="2"/>
                  </a:lnTo>
                  <a:lnTo>
                    <a:pt x="190" y="0"/>
                  </a:lnTo>
                  <a:lnTo>
                    <a:pt x="176" y="0"/>
                  </a:lnTo>
                  <a:lnTo>
                    <a:pt x="0" y="0"/>
                  </a:lnTo>
                  <a:lnTo>
                    <a:pt x="0" y="576"/>
                  </a:lnTo>
                  <a:close/>
                  <a:moveTo>
                    <a:pt x="112" y="316"/>
                  </a:moveTo>
                  <a:lnTo>
                    <a:pt x="112" y="72"/>
                  </a:lnTo>
                  <a:lnTo>
                    <a:pt x="142" y="72"/>
                  </a:lnTo>
                  <a:lnTo>
                    <a:pt x="142" y="72"/>
                  </a:lnTo>
                  <a:lnTo>
                    <a:pt x="150" y="74"/>
                  </a:lnTo>
                  <a:lnTo>
                    <a:pt x="156" y="80"/>
                  </a:lnTo>
                  <a:lnTo>
                    <a:pt x="162" y="88"/>
                  </a:lnTo>
                  <a:lnTo>
                    <a:pt x="162" y="100"/>
                  </a:lnTo>
                  <a:lnTo>
                    <a:pt x="162" y="288"/>
                  </a:lnTo>
                  <a:lnTo>
                    <a:pt x="162" y="288"/>
                  </a:lnTo>
                  <a:lnTo>
                    <a:pt x="162" y="300"/>
                  </a:lnTo>
                  <a:lnTo>
                    <a:pt x="156" y="310"/>
                  </a:lnTo>
                  <a:lnTo>
                    <a:pt x="150" y="314"/>
                  </a:lnTo>
                  <a:lnTo>
                    <a:pt x="142" y="316"/>
                  </a:lnTo>
                  <a:lnTo>
                    <a:pt x="112" y="3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ltGray">
            <a:xfrm>
              <a:off x="3320" y="1657"/>
              <a:ext cx="436" cy="576"/>
            </a:xfrm>
            <a:custGeom>
              <a:avLst/>
              <a:gdLst>
                <a:gd name="T0" fmla="*/ 292 w 436"/>
                <a:gd name="T1" fmla="*/ 0 h 576"/>
                <a:gd name="T2" fmla="*/ 436 w 436"/>
                <a:gd name="T3" fmla="*/ 0 h 576"/>
                <a:gd name="T4" fmla="*/ 436 w 436"/>
                <a:gd name="T5" fmla="*/ 576 h 576"/>
                <a:gd name="T6" fmla="*/ 324 w 436"/>
                <a:gd name="T7" fmla="*/ 576 h 576"/>
                <a:gd name="T8" fmla="*/ 324 w 436"/>
                <a:gd name="T9" fmla="*/ 214 h 576"/>
                <a:gd name="T10" fmla="*/ 320 w 436"/>
                <a:gd name="T11" fmla="*/ 214 h 576"/>
                <a:gd name="T12" fmla="*/ 262 w 436"/>
                <a:gd name="T13" fmla="*/ 576 h 576"/>
                <a:gd name="T14" fmla="*/ 174 w 436"/>
                <a:gd name="T15" fmla="*/ 576 h 576"/>
                <a:gd name="T16" fmla="*/ 116 w 436"/>
                <a:gd name="T17" fmla="*/ 214 h 576"/>
                <a:gd name="T18" fmla="*/ 112 w 436"/>
                <a:gd name="T19" fmla="*/ 214 h 576"/>
                <a:gd name="T20" fmla="*/ 112 w 436"/>
                <a:gd name="T21" fmla="*/ 576 h 576"/>
                <a:gd name="T22" fmla="*/ 0 w 436"/>
                <a:gd name="T23" fmla="*/ 576 h 576"/>
                <a:gd name="T24" fmla="*/ 0 w 436"/>
                <a:gd name="T25" fmla="*/ 0 h 576"/>
                <a:gd name="T26" fmla="*/ 146 w 436"/>
                <a:gd name="T27" fmla="*/ 0 h 576"/>
                <a:gd name="T28" fmla="*/ 218 w 436"/>
                <a:gd name="T29" fmla="*/ 404 h 576"/>
                <a:gd name="T30" fmla="*/ 292 w 436"/>
                <a:gd name="T31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6" h="576">
                  <a:moveTo>
                    <a:pt x="292" y="0"/>
                  </a:moveTo>
                  <a:lnTo>
                    <a:pt x="436" y="0"/>
                  </a:lnTo>
                  <a:lnTo>
                    <a:pt x="436" y="576"/>
                  </a:lnTo>
                  <a:lnTo>
                    <a:pt x="324" y="576"/>
                  </a:lnTo>
                  <a:lnTo>
                    <a:pt x="324" y="214"/>
                  </a:lnTo>
                  <a:lnTo>
                    <a:pt x="320" y="214"/>
                  </a:lnTo>
                  <a:lnTo>
                    <a:pt x="262" y="576"/>
                  </a:lnTo>
                  <a:lnTo>
                    <a:pt x="174" y="576"/>
                  </a:lnTo>
                  <a:lnTo>
                    <a:pt x="116" y="214"/>
                  </a:lnTo>
                  <a:lnTo>
                    <a:pt x="112" y="214"/>
                  </a:lnTo>
                  <a:lnTo>
                    <a:pt x="112" y="576"/>
                  </a:lnTo>
                  <a:lnTo>
                    <a:pt x="0" y="576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218" y="404"/>
                  </a:lnTo>
                  <a:lnTo>
                    <a:pt x="2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ltGray">
            <a:xfrm>
              <a:off x="900" y="1159"/>
              <a:ext cx="330" cy="1042"/>
            </a:xfrm>
            <a:custGeom>
              <a:avLst/>
              <a:gdLst>
                <a:gd name="T0" fmla="*/ 288 w 330"/>
                <a:gd name="T1" fmla="*/ 600 h 1042"/>
                <a:gd name="T2" fmla="*/ 272 w 330"/>
                <a:gd name="T3" fmla="*/ 714 h 1042"/>
                <a:gd name="T4" fmla="*/ 270 w 330"/>
                <a:gd name="T5" fmla="*/ 604 h 1042"/>
                <a:gd name="T6" fmla="*/ 254 w 330"/>
                <a:gd name="T7" fmla="*/ 490 h 1042"/>
                <a:gd name="T8" fmla="*/ 216 w 330"/>
                <a:gd name="T9" fmla="*/ 364 h 1042"/>
                <a:gd name="T10" fmla="*/ 176 w 330"/>
                <a:gd name="T11" fmla="*/ 272 h 1042"/>
                <a:gd name="T12" fmla="*/ 152 w 330"/>
                <a:gd name="T13" fmla="*/ 272 h 1042"/>
                <a:gd name="T14" fmla="*/ 92 w 330"/>
                <a:gd name="T15" fmla="*/ 422 h 1042"/>
                <a:gd name="T16" fmla="*/ 74 w 330"/>
                <a:gd name="T17" fmla="*/ 490 h 1042"/>
                <a:gd name="T18" fmla="*/ 56 w 330"/>
                <a:gd name="T19" fmla="*/ 624 h 1042"/>
                <a:gd name="T20" fmla="*/ 54 w 330"/>
                <a:gd name="T21" fmla="*/ 716 h 1042"/>
                <a:gd name="T22" fmla="*/ 40 w 330"/>
                <a:gd name="T23" fmla="*/ 568 h 1042"/>
                <a:gd name="T24" fmla="*/ 40 w 330"/>
                <a:gd name="T25" fmla="*/ 498 h 1042"/>
                <a:gd name="T26" fmla="*/ 52 w 330"/>
                <a:gd name="T27" fmla="*/ 382 h 1042"/>
                <a:gd name="T28" fmla="*/ 72 w 330"/>
                <a:gd name="T29" fmla="*/ 298 h 1042"/>
                <a:gd name="T30" fmla="*/ 128 w 330"/>
                <a:gd name="T31" fmla="*/ 148 h 1042"/>
                <a:gd name="T32" fmla="*/ 164 w 330"/>
                <a:gd name="T33" fmla="*/ 80 h 1042"/>
                <a:gd name="T34" fmla="*/ 216 w 330"/>
                <a:gd name="T35" fmla="*/ 186 h 1042"/>
                <a:gd name="T36" fmla="*/ 256 w 330"/>
                <a:gd name="T37" fmla="*/ 296 h 1042"/>
                <a:gd name="T38" fmla="*/ 274 w 330"/>
                <a:gd name="T39" fmla="*/ 372 h 1042"/>
                <a:gd name="T40" fmla="*/ 290 w 330"/>
                <a:gd name="T41" fmla="*/ 506 h 1042"/>
                <a:gd name="T42" fmla="*/ 164 w 330"/>
                <a:gd name="T43" fmla="*/ 1004 h 1042"/>
                <a:gd name="T44" fmla="*/ 134 w 330"/>
                <a:gd name="T45" fmla="*/ 932 h 1042"/>
                <a:gd name="T46" fmla="*/ 120 w 330"/>
                <a:gd name="T47" fmla="*/ 848 h 1042"/>
                <a:gd name="T48" fmla="*/ 118 w 330"/>
                <a:gd name="T49" fmla="*/ 780 h 1042"/>
                <a:gd name="T50" fmla="*/ 136 w 330"/>
                <a:gd name="T51" fmla="*/ 692 h 1042"/>
                <a:gd name="T52" fmla="*/ 164 w 330"/>
                <a:gd name="T53" fmla="*/ 626 h 1042"/>
                <a:gd name="T54" fmla="*/ 182 w 330"/>
                <a:gd name="T55" fmla="*/ 666 h 1042"/>
                <a:gd name="T56" fmla="*/ 202 w 330"/>
                <a:gd name="T57" fmla="*/ 740 h 1042"/>
                <a:gd name="T58" fmla="*/ 210 w 330"/>
                <a:gd name="T59" fmla="*/ 806 h 1042"/>
                <a:gd name="T60" fmla="*/ 202 w 330"/>
                <a:gd name="T61" fmla="*/ 900 h 1042"/>
                <a:gd name="T62" fmla="*/ 180 w 330"/>
                <a:gd name="T63" fmla="*/ 972 h 1042"/>
                <a:gd name="T64" fmla="*/ 300 w 330"/>
                <a:gd name="T65" fmla="*/ 296 h 1042"/>
                <a:gd name="T66" fmla="*/ 266 w 330"/>
                <a:gd name="T67" fmla="*/ 188 h 1042"/>
                <a:gd name="T68" fmla="*/ 204 w 330"/>
                <a:gd name="T69" fmla="*/ 62 h 1042"/>
                <a:gd name="T70" fmla="*/ 164 w 330"/>
                <a:gd name="T71" fmla="*/ 0 h 1042"/>
                <a:gd name="T72" fmla="*/ 88 w 330"/>
                <a:gd name="T73" fmla="*/ 132 h 1042"/>
                <a:gd name="T74" fmla="*/ 38 w 330"/>
                <a:gd name="T75" fmla="*/ 260 h 1042"/>
                <a:gd name="T76" fmla="*/ 14 w 330"/>
                <a:gd name="T77" fmla="*/ 358 h 1042"/>
                <a:gd name="T78" fmla="*/ 0 w 330"/>
                <a:gd name="T79" fmla="*/ 500 h 1042"/>
                <a:gd name="T80" fmla="*/ 6 w 330"/>
                <a:gd name="T81" fmla="*/ 634 h 1042"/>
                <a:gd name="T82" fmla="*/ 22 w 330"/>
                <a:gd name="T83" fmla="*/ 722 h 1042"/>
                <a:gd name="T84" fmla="*/ 62 w 330"/>
                <a:gd name="T85" fmla="*/ 854 h 1042"/>
                <a:gd name="T86" fmla="*/ 94 w 330"/>
                <a:gd name="T87" fmla="*/ 924 h 1042"/>
                <a:gd name="T88" fmla="*/ 164 w 330"/>
                <a:gd name="T89" fmla="*/ 1042 h 1042"/>
                <a:gd name="T90" fmla="*/ 202 w 330"/>
                <a:gd name="T91" fmla="*/ 986 h 1042"/>
                <a:gd name="T92" fmla="*/ 268 w 330"/>
                <a:gd name="T93" fmla="*/ 846 h 1042"/>
                <a:gd name="T94" fmla="*/ 306 w 330"/>
                <a:gd name="T95" fmla="*/ 722 h 1042"/>
                <a:gd name="T96" fmla="*/ 320 w 330"/>
                <a:gd name="T97" fmla="*/ 652 h 1042"/>
                <a:gd name="T98" fmla="*/ 330 w 330"/>
                <a:gd name="T99" fmla="*/ 532 h 1042"/>
                <a:gd name="T100" fmla="*/ 320 w 330"/>
                <a:gd name="T101" fmla="*/ 40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0" h="1042">
                  <a:moveTo>
                    <a:pt x="290" y="556"/>
                  </a:moveTo>
                  <a:lnTo>
                    <a:pt x="290" y="556"/>
                  </a:lnTo>
                  <a:lnTo>
                    <a:pt x="288" y="600"/>
                  </a:lnTo>
                  <a:lnTo>
                    <a:pt x="284" y="642"/>
                  </a:lnTo>
                  <a:lnTo>
                    <a:pt x="278" y="682"/>
                  </a:lnTo>
                  <a:lnTo>
                    <a:pt x="272" y="714"/>
                  </a:lnTo>
                  <a:lnTo>
                    <a:pt x="272" y="714"/>
                  </a:lnTo>
                  <a:lnTo>
                    <a:pt x="272" y="662"/>
                  </a:lnTo>
                  <a:lnTo>
                    <a:pt x="270" y="604"/>
                  </a:lnTo>
                  <a:lnTo>
                    <a:pt x="262" y="546"/>
                  </a:lnTo>
                  <a:lnTo>
                    <a:pt x="254" y="490"/>
                  </a:lnTo>
                  <a:lnTo>
                    <a:pt x="254" y="490"/>
                  </a:lnTo>
                  <a:lnTo>
                    <a:pt x="246" y="462"/>
                  </a:lnTo>
                  <a:lnTo>
                    <a:pt x="238" y="430"/>
                  </a:lnTo>
                  <a:lnTo>
                    <a:pt x="216" y="364"/>
                  </a:lnTo>
                  <a:lnTo>
                    <a:pt x="202" y="332"/>
                  </a:lnTo>
                  <a:lnTo>
                    <a:pt x="190" y="300"/>
                  </a:lnTo>
                  <a:lnTo>
                    <a:pt x="176" y="272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52" y="272"/>
                  </a:lnTo>
                  <a:lnTo>
                    <a:pt x="140" y="296"/>
                  </a:lnTo>
                  <a:lnTo>
                    <a:pt x="114" y="356"/>
                  </a:lnTo>
                  <a:lnTo>
                    <a:pt x="92" y="422"/>
                  </a:lnTo>
                  <a:lnTo>
                    <a:pt x="82" y="456"/>
                  </a:lnTo>
                  <a:lnTo>
                    <a:pt x="74" y="490"/>
                  </a:lnTo>
                  <a:lnTo>
                    <a:pt x="74" y="490"/>
                  </a:lnTo>
                  <a:lnTo>
                    <a:pt x="68" y="524"/>
                  </a:lnTo>
                  <a:lnTo>
                    <a:pt x="64" y="558"/>
                  </a:lnTo>
                  <a:lnTo>
                    <a:pt x="56" y="624"/>
                  </a:lnTo>
                  <a:lnTo>
                    <a:pt x="54" y="678"/>
                  </a:lnTo>
                  <a:lnTo>
                    <a:pt x="54" y="716"/>
                  </a:lnTo>
                  <a:lnTo>
                    <a:pt x="54" y="716"/>
                  </a:lnTo>
                  <a:lnTo>
                    <a:pt x="50" y="684"/>
                  </a:lnTo>
                  <a:lnTo>
                    <a:pt x="44" y="632"/>
                  </a:lnTo>
                  <a:lnTo>
                    <a:pt x="40" y="568"/>
                  </a:lnTo>
                  <a:lnTo>
                    <a:pt x="38" y="532"/>
                  </a:lnTo>
                  <a:lnTo>
                    <a:pt x="40" y="498"/>
                  </a:lnTo>
                  <a:lnTo>
                    <a:pt x="40" y="498"/>
                  </a:lnTo>
                  <a:lnTo>
                    <a:pt x="42" y="468"/>
                  </a:lnTo>
                  <a:lnTo>
                    <a:pt x="44" y="438"/>
                  </a:lnTo>
                  <a:lnTo>
                    <a:pt x="52" y="382"/>
                  </a:lnTo>
                  <a:lnTo>
                    <a:pt x="62" y="334"/>
                  </a:lnTo>
                  <a:lnTo>
                    <a:pt x="72" y="298"/>
                  </a:lnTo>
                  <a:lnTo>
                    <a:pt x="72" y="298"/>
                  </a:lnTo>
                  <a:lnTo>
                    <a:pt x="86" y="254"/>
                  </a:lnTo>
                  <a:lnTo>
                    <a:pt x="102" y="214"/>
                  </a:lnTo>
                  <a:lnTo>
                    <a:pt x="128" y="148"/>
                  </a:lnTo>
                  <a:lnTo>
                    <a:pt x="150" y="102"/>
                  </a:lnTo>
                  <a:lnTo>
                    <a:pt x="164" y="80"/>
                  </a:lnTo>
                  <a:lnTo>
                    <a:pt x="164" y="80"/>
                  </a:lnTo>
                  <a:lnTo>
                    <a:pt x="178" y="106"/>
                  </a:lnTo>
                  <a:lnTo>
                    <a:pt x="202" y="154"/>
                  </a:lnTo>
                  <a:lnTo>
                    <a:pt x="216" y="186"/>
                  </a:lnTo>
                  <a:lnTo>
                    <a:pt x="230" y="220"/>
                  </a:lnTo>
                  <a:lnTo>
                    <a:pt x="244" y="258"/>
                  </a:lnTo>
                  <a:lnTo>
                    <a:pt x="256" y="296"/>
                  </a:lnTo>
                  <a:lnTo>
                    <a:pt x="256" y="296"/>
                  </a:lnTo>
                  <a:lnTo>
                    <a:pt x="266" y="334"/>
                  </a:lnTo>
                  <a:lnTo>
                    <a:pt x="274" y="372"/>
                  </a:lnTo>
                  <a:lnTo>
                    <a:pt x="280" y="408"/>
                  </a:lnTo>
                  <a:lnTo>
                    <a:pt x="284" y="442"/>
                  </a:lnTo>
                  <a:lnTo>
                    <a:pt x="290" y="506"/>
                  </a:lnTo>
                  <a:lnTo>
                    <a:pt x="290" y="556"/>
                  </a:lnTo>
                  <a:close/>
                  <a:moveTo>
                    <a:pt x="164" y="1004"/>
                  </a:moveTo>
                  <a:lnTo>
                    <a:pt x="164" y="1004"/>
                  </a:lnTo>
                  <a:lnTo>
                    <a:pt x="150" y="974"/>
                  </a:lnTo>
                  <a:lnTo>
                    <a:pt x="142" y="954"/>
                  </a:lnTo>
                  <a:lnTo>
                    <a:pt x="134" y="932"/>
                  </a:lnTo>
                  <a:lnTo>
                    <a:pt x="128" y="908"/>
                  </a:lnTo>
                  <a:lnTo>
                    <a:pt x="122" y="880"/>
                  </a:lnTo>
                  <a:lnTo>
                    <a:pt x="120" y="848"/>
                  </a:lnTo>
                  <a:lnTo>
                    <a:pt x="116" y="814"/>
                  </a:lnTo>
                  <a:lnTo>
                    <a:pt x="116" y="814"/>
                  </a:lnTo>
                  <a:lnTo>
                    <a:pt x="118" y="780"/>
                  </a:lnTo>
                  <a:lnTo>
                    <a:pt x="122" y="748"/>
                  </a:lnTo>
                  <a:lnTo>
                    <a:pt x="128" y="718"/>
                  </a:lnTo>
                  <a:lnTo>
                    <a:pt x="136" y="692"/>
                  </a:lnTo>
                  <a:lnTo>
                    <a:pt x="144" y="670"/>
                  </a:lnTo>
                  <a:lnTo>
                    <a:pt x="152" y="650"/>
                  </a:lnTo>
                  <a:lnTo>
                    <a:pt x="164" y="626"/>
                  </a:lnTo>
                  <a:lnTo>
                    <a:pt x="164" y="626"/>
                  </a:lnTo>
                  <a:lnTo>
                    <a:pt x="176" y="648"/>
                  </a:lnTo>
                  <a:lnTo>
                    <a:pt x="182" y="666"/>
                  </a:lnTo>
                  <a:lnTo>
                    <a:pt x="190" y="688"/>
                  </a:lnTo>
                  <a:lnTo>
                    <a:pt x="196" y="712"/>
                  </a:lnTo>
                  <a:lnTo>
                    <a:pt x="202" y="740"/>
                  </a:lnTo>
                  <a:lnTo>
                    <a:pt x="208" y="772"/>
                  </a:lnTo>
                  <a:lnTo>
                    <a:pt x="210" y="806"/>
                  </a:lnTo>
                  <a:lnTo>
                    <a:pt x="210" y="806"/>
                  </a:lnTo>
                  <a:lnTo>
                    <a:pt x="210" y="840"/>
                  </a:lnTo>
                  <a:lnTo>
                    <a:pt x="206" y="870"/>
                  </a:lnTo>
                  <a:lnTo>
                    <a:pt x="202" y="900"/>
                  </a:lnTo>
                  <a:lnTo>
                    <a:pt x="194" y="926"/>
                  </a:lnTo>
                  <a:lnTo>
                    <a:pt x="188" y="950"/>
                  </a:lnTo>
                  <a:lnTo>
                    <a:pt x="180" y="972"/>
                  </a:lnTo>
                  <a:lnTo>
                    <a:pt x="164" y="1004"/>
                  </a:lnTo>
                  <a:close/>
                  <a:moveTo>
                    <a:pt x="300" y="296"/>
                  </a:moveTo>
                  <a:lnTo>
                    <a:pt x="300" y="296"/>
                  </a:lnTo>
                  <a:lnTo>
                    <a:pt x="292" y="268"/>
                  </a:lnTo>
                  <a:lnTo>
                    <a:pt x="284" y="242"/>
                  </a:lnTo>
                  <a:lnTo>
                    <a:pt x="266" y="188"/>
                  </a:lnTo>
                  <a:lnTo>
                    <a:pt x="244" y="140"/>
                  </a:lnTo>
                  <a:lnTo>
                    <a:pt x="224" y="98"/>
                  </a:lnTo>
                  <a:lnTo>
                    <a:pt x="204" y="62"/>
                  </a:lnTo>
                  <a:lnTo>
                    <a:pt x="186" y="32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42" y="34"/>
                  </a:lnTo>
                  <a:lnTo>
                    <a:pt x="108" y="94"/>
                  </a:lnTo>
                  <a:lnTo>
                    <a:pt x="88" y="132"/>
                  </a:lnTo>
                  <a:lnTo>
                    <a:pt x="70" y="172"/>
                  </a:lnTo>
                  <a:lnTo>
                    <a:pt x="54" y="214"/>
                  </a:lnTo>
                  <a:lnTo>
                    <a:pt x="38" y="260"/>
                  </a:lnTo>
                  <a:lnTo>
                    <a:pt x="38" y="260"/>
                  </a:lnTo>
                  <a:lnTo>
                    <a:pt x="24" y="310"/>
                  </a:lnTo>
                  <a:lnTo>
                    <a:pt x="14" y="358"/>
                  </a:lnTo>
                  <a:lnTo>
                    <a:pt x="8" y="406"/>
                  </a:lnTo>
                  <a:lnTo>
                    <a:pt x="2" y="454"/>
                  </a:lnTo>
                  <a:lnTo>
                    <a:pt x="0" y="500"/>
                  </a:lnTo>
                  <a:lnTo>
                    <a:pt x="0" y="546"/>
                  </a:lnTo>
                  <a:lnTo>
                    <a:pt x="2" y="590"/>
                  </a:lnTo>
                  <a:lnTo>
                    <a:pt x="6" y="634"/>
                  </a:lnTo>
                  <a:lnTo>
                    <a:pt x="6" y="634"/>
                  </a:lnTo>
                  <a:lnTo>
                    <a:pt x="14" y="680"/>
                  </a:lnTo>
                  <a:lnTo>
                    <a:pt x="22" y="722"/>
                  </a:lnTo>
                  <a:lnTo>
                    <a:pt x="32" y="762"/>
                  </a:lnTo>
                  <a:lnTo>
                    <a:pt x="44" y="800"/>
                  </a:lnTo>
                  <a:lnTo>
                    <a:pt x="62" y="854"/>
                  </a:lnTo>
                  <a:lnTo>
                    <a:pt x="70" y="876"/>
                  </a:lnTo>
                  <a:lnTo>
                    <a:pt x="70" y="876"/>
                  </a:lnTo>
                  <a:lnTo>
                    <a:pt x="94" y="924"/>
                  </a:lnTo>
                  <a:lnTo>
                    <a:pt x="118" y="970"/>
                  </a:lnTo>
                  <a:lnTo>
                    <a:pt x="142" y="1010"/>
                  </a:lnTo>
                  <a:lnTo>
                    <a:pt x="164" y="1042"/>
                  </a:lnTo>
                  <a:lnTo>
                    <a:pt x="164" y="1042"/>
                  </a:lnTo>
                  <a:lnTo>
                    <a:pt x="182" y="1018"/>
                  </a:lnTo>
                  <a:lnTo>
                    <a:pt x="202" y="986"/>
                  </a:lnTo>
                  <a:lnTo>
                    <a:pt x="224" y="946"/>
                  </a:lnTo>
                  <a:lnTo>
                    <a:pt x="246" y="900"/>
                  </a:lnTo>
                  <a:lnTo>
                    <a:pt x="268" y="846"/>
                  </a:lnTo>
                  <a:lnTo>
                    <a:pt x="288" y="786"/>
                  </a:lnTo>
                  <a:lnTo>
                    <a:pt x="298" y="754"/>
                  </a:lnTo>
                  <a:lnTo>
                    <a:pt x="306" y="722"/>
                  </a:lnTo>
                  <a:lnTo>
                    <a:pt x="314" y="686"/>
                  </a:lnTo>
                  <a:lnTo>
                    <a:pt x="320" y="652"/>
                  </a:lnTo>
                  <a:lnTo>
                    <a:pt x="320" y="652"/>
                  </a:lnTo>
                  <a:lnTo>
                    <a:pt x="324" y="612"/>
                  </a:lnTo>
                  <a:lnTo>
                    <a:pt x="328" y="572"/>
                  </a:lnTo>
                  <a:lnTo>
                    <a:pt x="330" y="532"/>
                  </a:lnTo>
                  <a:lnTo>
                    <a:pt x="328" y="492"/>
                  </a:lnTo>
                  <a:lnTo>
                    <a:pt x="326" y="448"/>
                  </a:lnTo>
                  <a:lnTo>
                    <a:pt x="320" y="402"/>
                  </a:lnTo>
                  <a:lnTo>
                    <a:pt x="312" y="352"/>
                  </a:lnTo>
                  <a:lnTo>
                    <a:pt x="300" y="2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ltGray">
            <a:xfrm>
              <a:off x="264" y="1659"/>
              <a:ext cx="1008" cy="1150"/>
            </a:xfrm>
            <a:custGeom>
              <a:avLst/>
              <a:gdLst>
                <a:gd name="T0" fmla="*/ 584 w 1008"/>
                <a:gd name="T1" fmla="*/ 754 h 1150"/>
                <a:gd name="T2" fmla="*/ 610 w 1008"/>
                <a:gd name="T3" fmla="*/ 734 h 1150"/>
                <a:gd name="T4" fmla="*/ 654 w 1008"/>
                <a:gd name="T5" fmla="*/ 714 h 1150"/>
                <a:gd name="T6" fmla="*/ 700 w 1008"/>
                <a:gd name="T7" fmla="*/ 706 h 1150"/>
                <a:gd name="T8" fmla="*/ 746 w 1008"/>
                <a:gd name="T9" fmla="*/ 714 h 1150"/>
                <a:gd name="T10" fmla="*/ 790 w 1008"/>
                <a:gd name="T11" fmla="*/ 734 h 1150"/>
                <a:gd name="T12" fmla="*/ 816 w 1008"/>
                <a:gd name="T13" fmla="*/ 754 h 1150"/>
                <a:gd name="T14" fmla="*/ 844 w 1008"/>
                <a:gd name="T15" fmla="*/ 792 h 1150"/>
                <a:gd name="T16" fmla="*/ 860 w 1008"/>
                <a:gd name="T17" fmla="*/ 838 h 1150"/>
                <a:gd name="T18" fmla="*/ 862 w 1008"/>
                <a:gd name="T19" fmla="*/ 884 h 1150"/>
                <a:gd name="T20" fmla="*/ 852 w 1008"/>
                <a:gd name="T21" fmla="*/ 928 h 1150"/>
                <a:gd name="T22" fmla="*/ 826 w 1008"/>
                <a:gd name="T23" fmla="*/ 970 h 1150"/>
                <a:gd name="T24" fmla="*/ 814 w 1008"/>
                <a:gd name="T25" fmla="*/ 984 h 1150"/>
                <a:gd name="T26" fmla="*/ 762 w 1008"/>
                <a:gd name="T27" fmla="*/ 1024 h 1150"/>
                <a:gd name="T28" fmla="*/ 676 w 1008"/>
                <a:gd name="T29" fmla="*/ 1064 h 1150"/>
                <a:gd name="T30" fmla="*/ 584 w 1008"/>
                <a:gd name="T31" fmla="*/ 1078 h 1150"/>
                <a:gd name="T32" fmla="*/ 520 w 1008"/>
                <a:gd name="T33" fmla="*/ 1072 h 1150"/>
                <a:gd name="T34" fmla="*/ 432 w 1008"/>
                <a:gd name="T35" fmla="*/ 1040 h 1150"/>
                <a:gd name="T36" fmla="*/ 352 w 1008"/>
                <a:gd name="T37" fmla="*/ 984 h 1150"/>
                <a:gd name="T38" fmla="*/ 314 w 1008"/>
                <a:gd name="T39" fmla="*/ 940 h 1150"/>
                <a:gd name="T40" fmla="*/ 276 w 1008"/>
                <a:gd name="T41" fmla="*/ 864 h 1150"/>
                <a:gd name="T42" fmla="*/ 258 w 1008"/>
                <a:gd name="T43" fmla="*/ 784 h 1150"/>
                <a:gd name="T44" fmla="*/ 260 w 1008"/>
                <a:gd name="T45" fmla="*/ 702 h 1150"/>
                <a:gd name="T46" fmla="*/ 284 w 1008"/>
                <a:gd name="T47" fmla="*/ 624 h 1150"/>
                <a:gd name="T48" fmla="*/ 312 w 1008"/>
                <a:gd name="T49" fmla="*/ 576 h 1150"/>
                <a:gd name="T50" fmla="*/ 352 w 1008"/>
                <a:gd name="T51" fmla="*/ 528 h 1150"/>
                <a:gd name="T52" fmla="*/ 432 w 1008"/>
                <a:gd name="T53" fmla="*/ 470 h 1150"/>
                <a:gd name="T54" fmla="*/ 520 w 1008"/>
                <a:gd name="T55" fmla="*/ 438 h 1150"/>
                <a:gd name="T56" fmla="*/ 584 w 1008"/>
                <a:gd name="T57" fmla="*/ 0 h 1150"/>
                <a:gd name="T58" fmla="*/ 524 w 1008"/>
                <a:gd name="T59" fmla="*/ 4 h 1150"/>
                <a:gd name="T60" fmla="*/ 438 w 1008"/>
                <a:gd name="T61" fmla="*/ 20 h 1150"/>
                <a:gd name="T62" fmla="*/ 356 w 1008"/>
                <a:gd name="T63" fmla="*/ 46 h 1150"/>
                <a:gd name="T64" fmla="*/ 282 w 1008"/>
                <a:gd name="T65" fmla="*/ 84 h 1150"/>
                <a:gd name="T66" fmla="*/ 212 w 1008"/>
                <a:gd name="T67" fmla="*/ 132 h 1150"/>
                <a:gd name="T68" fmla="*/ 152 w 1008"/>
                <a:gd name="T69" fmla="*/ 190 h 1150"/>
                <a:gd name="T70" fmla="*/ 100 w 1008"/>
                <a:gd name="T71" fmla="*/ 254 h 1150"/>
                <a:gd name="T72" fmla="*/ 58 w 1008"/>
                <a:gd name="T73" fmla="*/ 326 h 1150"/>
                <a:gd name="T74" fmla="*/ 26 w 1008"/>
                <a:gd name="T75" fmla="*/ 404 h 1150"/>
                <a:gd name="T76" fmla="*/ 6 w 1008"/>
                <a:gd name="T77" fmla="*/ 488 h 1150"/>
                <a:gd name="T78" fmla="*/ 0 w 1008"/>
                <a:gd name="T79" fmla="*/ 576 h 1150"/>
                <a:gd name="T80" fmla="*/ 4 w 1008"/>
                <a:gd name="T81" fmla="*/ 634 h 1150"/>
                <a:gd name="T82" fmla="*/ 18 w 1008"/>
                <a:gd name="T83" fmla="*/ 718 h 1150"/>
                <a:gd name="T84" fmla="*/ 46 w 1008"/>
                <a:gd name="T85" fmla="*/ 798 h 1150"/>
                <a:gd name="T86" fmla="*/ 84 w 1008"/>
                <a:gd name="T87" fmla="*/ 872 h 1150"/>
                <a:gd name="T88" fmla="*/ 134 w 1008"/>
                <a:gd name="T89" fmla="*/ 940 h 1150"/>
                <a:gd name="T90" fmla="*/ 192 w 1008"/>
                <a:gd name="T91" fmla="*/ 1000 h 1150"/>
                <a:gd name="T92" fmla="*/ 258 w 1008"/>
                <a:gd name="T93" fmla="*/ 1052 h 1150"/>
                <a:gd name="T94" fmla="*/ 330 w 1008"/>
                <a:gd name="T95" fmla="*/ 1092 h 1150"/>
                <a:gd name="T96" fmla="*/ 410 w 1008"/>
                <a:gd name="T97" fmla="*/ 1124 h 1150"/>
                <a:gd name="T98" fmla="*/ 494 w 1008"/>
                <a:gd name="T99" fmla="*/ 1142 h 1150"/>
                <a:gd name="T100" fmla="*/ 584 w 1008"/>
                <a:gd name="T101" fmla="*/ 1150 h 1150"/>
                <a:gd name="T102" fmla="*/ 646 w 1008"/>
                <a:gd name="T103" fmla="*/ 1146 h 1150"/>
                <a:gd name="T104" fmla="*/ 734 w 1008"/>
                <a:gd name="T105" fmla="*/ 1130 h 1150"/>
                <a:gd name="T106" fmla="*/ 818 w 1008"/>
                <a:gd name="T107" fmla="*/ 1100 h 1150"/>
                <a:gd name="T108" fmla="*/ 896 w 1008"/>
                <a:gd name="T109" fmla="*/ 1060 h 1150"/>
                <a:gd name="T110" fmla="*/ 966 w 1008"/>
                <a:gd name="T111" fmla="*/ 1008 h 1150"/>
                <a:gd name="T112" fmla="*/ 1008 w 1008"/>
                <a:gd name="T113" fmla="*/ 57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8" h="1150">
                  <a:moveTo>
                    <a:pt x="584" y="574"/>
                  </a:moveTo>
                  <a:lnTo>
                    <a:pt x="584" y="754"/>
                  </a:lnTo>
                  <a:lnTo>
                    <a:pt x="584" y="754"/>
                  </a:lnTo>
                  <a:lnTo>
                    <a:pt x="584" y="754"/>
                  </a:lnTo>
                  <a:lnTo>
                    <a:pt x="596" y="742"/>
                  </a:lnTo>
                  <a:lnTo>
                    <a:pt x="610" y="734"/>
                  </a:lnTo>
                  <a:lnTo>
                    <a:pt x="624" y="726"/>
                  </a:lnTo>
                  <a:lnTo>
                    <a:pt x="638" y="718"/>
                  </a:lnTo>
                  <a:lnTo>
                    <a:pt x="654" y="714"/>
                  </a:lnTo>
                  <a:lnTo>
                    <a:pt x="668" y="710"/>
                  </a:lnTo>
                  <a:lnTo>
                    <a:pt x="684" y="708"/>
                  </a:lnTo>
                  <a:lnTo>
                    <a:pt x="700" y="706"/>
                  </a:lnTo>
                  <a:lnTo>
                    <a:pt x="716" y="708"/>
                  </a:lnTo>
                  <a:lnTo>
                    <a:pt x="732" y="710"/>
                  </a:lnTo>
                  <a:lnTo>
                    <a:pt x="746" y="714"/>
                  </a:lnTo>
                  <a:lnTo>
                    <a:pt x="762" y="718"/>
                  </a:lnTo>
                  <a:lnTo>
                    <a:pt x="776" y="726"/>
                  </a:lnTo>
                  <a:lnTo>
                    <a:pt x="790" y="734"/>
                  </a:lnTo>
                  <a:lnTo>
                    <a:pt x="804" y="742"/>
                  </a:lnTo>
                  <a:lnTo>
                    <a:pt x="816" y="754"/>
                  </a:lnTo>
                  <a:lnTo>
                    <a:pt x="816" y="754"/>
                  </a:lnTo>
                  <a:lnTo>
                    <a:pt x="826" y="766"/>
                  </a:lnTo>
                  <a:lnTo>
                    <a:pt x="836" y="780"/>
                  </a:lnTo>
                  <a:lnTo>
                    <a:pt x="844" y="792"/>
                  </a:lnTo>
                  <a:lnTo>
                    <a:pt x="852" y="808"/>
                  </a:lnTo>
                  <a:lnTo>
                    <a:pt x="856" y="822"/>
                  </a:lnTo>
                  <a:lnTo>
                    <a:pt x="860" y="838"/>
                  </a:lnTo>
                  <a:lnTo>
                    <a:pt x="862" y="852"/>
                  </a:lnTo>
                  <a:lnTo>
                    <a:pt x="864" y="868"/>
                  </a:lnTo>
                  <a:lnTo>
                    <a:pt x="862" y="884"/>
                  </a:lnTo>
                  <a:lnTo>
                    <a:pt x="860" y="898"/>
                  </a:lnTo>
                  <a:lnTo>
                    <a:pt x="856" y="914"/>
                  </a:lnTo>
                  <a:lnTo>
                    <a:pt x="852" y="928"/>
                  </a:lnTo>
                  <a:lnTo>
                    <a:pt x="844" y="944"/>
                  </a:lnTo>
                  <a:lnTo>
                    <a:pt x="836" y="956"/>
                  </a:lnTo>
                  <a:lnTo>
                    <a:pt x="826" y="970"/>
                  </a:lnTo>
                  <a:lnTo>
                    <a:pt x="816" y="982"/>
                  </a:lnTo>
                  <a:lnTo>
                    <a:pt x="814" y="982"/>
                  </a:lnTo>
                  <a:lnTo>
                    <a:pt x="814" y="984"/>
                  </a:lnTo>
                  <a:lnTo>
                    <a:pt x="814" y="984"/>
                  </a:lnTo>
                  <a:lnTo>
                    <a:pt x="790" y="1006"/>
                  </a:lnTo>
                  <a:lnTo>
                    <a:pt x="762" y="1024"/>
                  </a:lnTo>
                  <a:lnTo>
                    <a:pt x="734" y="1040"/>
                  </a:lnTo>
                  <a:lnTo>
                    <a:pt x="706" y="1054"/>
                  </a:lnTo>
                  <a:lnTo>
                    <a:pt x="676" y="1064"/>
                  </a:lnTo>
                  <a:lnTo>
                    <a:pt x="646" y="1072"/>
                  </a:lnTo>
                  <a:lnTo>
                    <a:pt x="614" y="1076"/>
                  </a:lnTo>
                  <a:lnTo>
                    <a:pt x="584" y="1078"/>
                  </a:lnTo>
                  <a:lnTo>
                    <a:pt x="584" y="1078"/>
                  </a:lnTo>
                  <a:lnTo>
                    <a:pt x="552" y="1076"/>
                  </a:lnTo>
                  <a:lnTo>
                    <a:pt x="520" y="1072"/>
                  </a:lnTo>
                  <a:lnTo>
                    <a:pt x="490" y="1064"/>
                  </a:lnTo>
                  <a:lnTo>
                    <a:pt x="460" y="1054"/>
                  </a:lnTo>
                  <a:lnTo>
                    <a:pt x="432" y="1040"/>
                  </a:lnTo>
                  <a:lnTo>
                    <a:pt x="404" y="1024"/>
                  </a:lnTo>
                  <a:lnTo>
                    <a:pt x="376" y="1006"/>
                  </a:lnTo>
                  <a:lnTo>
                    <a:pt x="352" y="984"/>
                  </a:lnTo>
                  <a:lnTo>
                    <a:pt x="352" y="984"/>
                  </a:lnTo>
                  <a:lnTo>
                    <a:pt x="332" y="962"/>
                  </a:lnTo>
                  <a:lnTo>
                    <a:pt x="314" y="940"/>
                  </a:lnTo>
                  <a:lnTo>
                    <a:pt x="298" y="916"/>
                  </a:lnTo>
                  <a:lnTo>
                    <a:pt x="286" y="890"/>
                  </a:lnTo>
                  <a:lnTo>
                    <a:pt x="276" y="864"/>
                  </a:lnTo>
                  <a:lnTo>
                    <a:pt x="266" y="838"/>
                  </a:lnTo>
                  <a:lnTo>
                    <a:pt x="260" y="812"/>
                  </a:lnTo>
                  <a:lnTo>
                    <a:pt x="258" y="784"/>
                  </a:lnTo>
                  <a:lnTo>
                    <a:pt x="256" y="758"/>
                  </a:lnTo>
                  <a:lnTo>
                    <a:pt x="256" y="730"/>
                  </a:lnTo>
                  <a:lnTo>
                    <a:pt x="260" y="702"/>
                  </a:lnTo>
                  <a:lnTo>
                    <a:pt x="266" y="676"/>
                  </a:lnTo>
                  <a:lnTo>
                    <a:pt x="274" y="650"/>
                  </a:lnTo>
                  <a:lnTo>
                    <a:pt x="284" y="624"/>
                  </a:lnTo>
                  <a:lnTo>
                    <a:pt x="296" y="600"/>
                  </a:lnTo>
                  <a:lnTo>
                    <a:pt x="312" y="576"/>
                  </a:lnTo>
                  <a:lnTo>
                    <a:pt x="312" y="576"/>
                  </a:lnTo>
                  <a:lnTo>
                    <a:pt x="330" y="550"/>
                  </a:lnTo>
                  <a:lnTo>
                    <a:pt x="352" y="528"/>
                  </a:lnTo>
                  <a:lnTo>
                    <a:pt x="352" y="528"/>
                  </a:lnTo>
                  <a:lnTo>
                    <a:pt x="376" y="506"/>
                  </a:lnTo>
                  <a:lnTo>
                    <a:pt x="404" y="486"/>
                  </a:lnTo>
                  <a:lnTo>
                    <a:pt x="432" y="470"/>
                  </a:lnTo>
                  <a:lnTo>
                    <a:pt x="460" y="456"/>
                  </a:lnTo>
                  <a:lnTo>
                    <a:pt x="490" y="446"/>
                  </a:lnTo>
                  <a:lnTo>
                    <a:pt x="520" y="438"/>
                  </a:lnTo>
                  <a:lnTo>
                    <a:pt x="552" y="434"/>
                  </a:lnTo>
                  <a:lnTo>
                    <a:pt x="584" y="432"/>
                  </a:lnTo>
                  <a:lnTo>
                    <a:pt x="584" y="0"/>
                  </a:lnTo>
                  <a:lnTo>
                    <a:pt x="584" y="0"/>
                  </a:lnTo>
                  <a:lnTo>
                    <a:pt x="554" y="2"/>
                  </a:lnTo>
                  <a:lnTo>
                    <a:pt x="524" y="4"/>
                  </a:lnTo>
                  <a:lnTo>
                    <a:pt x="494" y="8"/>
                  </a:lnTo>
                  <a:lnTo>
                    <a:pt x="466" y="12"/>
                  </a:lnTo>
                  <a:lnTo>
                    <a:pt x="438" y="20"/>
                  </a:lnTo>
                  <a:lnTo>
                    <a:pt x="410" y="26"/>
                  </a:lnTo>
                  <a:lnTo>
                    <a:pt x="382" y="36"/>
                  </a:lnTo>
                  <a:lnTo>
                    <a:pt x="356" y="46"/>
                  </a:lnTo>
                  <a:lnTo>
                    <a:pt x="330" y="58"/>
                  </a:lnTo>
                  <a:lnTo>
                    <a:pt x="306" y="70"/>
                  </a:lnTo>
                  <a:lnTo>
                    <a:pt x="282" y="84"/>
                  </a:lnTo>
                  <a:lnTo>
                    <a:pt x="258" y="100"/>
                  </a:lnTo>
                  <a:lnTo>
                    <a:pt x="234" y="116"/>
                  </a:lnTo>
                  <a:lnTo>
                    <a:pt x="212" y="132"/>
                  </a:lnTo>
                  <a:lnTo>
                    <a:pt x="192" y="150"/>
                  </a:lnTo>
                  <a:lnTo>
                    <a:pt x="172" y="170"/>
                  </a:lnTo>
                  <a:lnTo>
                    <a:pt x="152" y="190"/>
                  </a:lnTo>
                  <a:lnTo>
                    <a:pt x="134" y="210"/>
                  </a:lnTo>
                  <a:lnTo>
                    <a:pt x="116" y="232"/>
                  </a:lnTo>
                  <a:lnTo>
                    <a:pt x="100" y="254"/>
                  </a:lnTo>
                  <a:lnTo>
                    <a:pt x="84" y="278"/>
                  </a:lnTo>
                  <a:lnTo>
                    <a:pt x="70" y="302"/>
                  </a:lnTo>
                  <a:lnTo>
                    <a:pt x="58" y="326"/>
                  </a:lnTo>
                  <a:lnTo>
                    <a:pt x="46" y="352"/>
                  </a:lnTo>
                  <a:lnTo>
                    <a:pt x="36" y="378"/>
                  </a:lnTo>
                  <a:lnTo>
                    <a:pt x="26" y="404"/>
                  </a:lnTo>
                  <a:lnTo>
                    <a:pt x="18" y="432"/>
                  </a:lnTo>
                  <a:lnTo>
                    <a:pt x="12" y="460"/>
                  </a:lnTo>
                  <a:lnTo>
                    <a:pt x="6" y="488"/>
                  </a:lnTo>
                  <a:lnTo>
                    <a:pt x="4" y="516"/>
                  </a:lnTo>
                  <a:lnTo>
                    <a:pt x="2" y="546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2" y="604"/>
                  </a:lnTo>
                  <a:lnTo>
                    <a:pt x="4" y="634"/>
                  </a:lnTo>
                  <a:lnTo>
                    <a:pt x="6" y="662"/>
                  </a:lnTo>
                  <a:lnTo>
                    <a:pt x="12" y="690"/>
                  </a:lnTo>
                  <a:lnTo>
                    <a:pt x="18" y="718"/>
                  </a:lnTo>
                  <a:lnTo>
                    <a:pt x="26" y="746"/>
                  </a:lnTo>
                  <a:lnTo>
                    <a:pt x="36" y="772"/>
                  </a:lnTo>
                  <a:lnTo>
                    <a:pt x="46" y="798"/>
                  </a:lnTo>
                  <a:lnTo>
                    <a:pt x="58" y="824"/>
                  </a:lnTo>
                  <a:lnTo>
                    <a:pt x="70" y="848"/>
                  </a:lnTo>
                  <a:lnTo>
                    <a:pt x="84" y="872"/>
                  </a:lnTo>
                  <a:lnTo>
                    <a:pt x="100" y="896"/>
                  </a:lnTo>
                  <a:lnTo>
                    <a:pt x="116" y="918"/>
                  </a:lnTo>
                  <a:lnTo>
                    <a:pt x="134" y="940"/>
                  </a:lnTo>
                  <a:lnTo>
                    <a:pt x="152" y="962"/>
                  </a:lnTo>
                  <a:lnTo>
                    <a:pt x="172" y="982"/>
                  </a:lnTo>
                  <a:lnTo>
                    <a:pt x="192" y="1000"/>
                  </a:lnTo>
                  <a:lnTo>
                    <a:pt x="212" y="1018"/>
                  </a:lnTo>
                  <a:lnTo>
                    <a:pt x="234" y="1036"/>
                  </a:lnTo>
                  <a:lnTo>
                    <a:pt x="258" y="1052"/>
                  </a:lnTo>
                  <a:lnTo>
                    <a:pt x="282" y="1066"/>
                  </a:lnTo>
                  <a:lnTo>
                    <a:pt x="306" y="1080"/>
                  </a:lnTo>
                  <a:lnTo>
                    <a:pt x="330" y="1092"/>
                  </a:lnTo>
                  <a:lnTo>
                    <a:pt x="356" y="1104"/>
                  </a:lnTo>
                  <a:lnTo>
                    <a:pt x="382" y="1114"/>
                  </a:lnTo>
                  <a:lnTo>
                    <a:pt x="410" y="1124"/>
                  </a:lnTo>
                  <a:lnTo>
                    <a:pt x="438" y="1132"/>
                  </a:lnTo>
                  <a:lnTo>
                    <a:pt x="466" y="1138"/>
                  </a:lnTo>
                  <a:lnTo>
                    <a:pt x="494" y="1142"/>
                  </a:lnTo>
                  <a:lnTo>
                    <a:pt x="524" y="1146"/>
                  </a:lnTo>
                  <a:lnTo>
                    <a:pt x="554" y="1148"/>
                  </a:lnTo>
                  <a:lnTo>
                    <a:pt x="584" y="1150"/>
                  </a:lnTo>
                  <a:lnTo>
                    <a:pt x="584" y="1150"/>
                  </a:lnTo>
                  <a:lnTo>
                    <a:pt x="614" y="1148"/>
                  </a:lnTo>
                  <a:lnTo>
                    <a:pt x="646" y="1146"/>
                  </a:lnTo>
                  <a:lnTo>
                    <a:pt x="676" y="1142"/>
                  </a:lnTo>
                  <a:lnTo>
                    <a:pt x="706" y="1136"/>
                  </a:lnTo>
                  <a:lnTo>
                    <a:pt x="734" y="1130"/>
                  </a:lnTo>
                  <a:lnTo>
                    <a:pt x="764" y="1122"/>
                  </a:lnTo>
                  <a:lnTo>
                    <a:pt x="792" y="1112"/>
                  </a:lnTo>
                  <a:lnTo>
                    <a:pt x="818" y="1100"/>
                  </a:lnTo>
                  <a:lnTo>
                    <a:pt x="846" y="1088"/>
                  </a:lnTo>
                  <a:lnTo>
                    <a:pt x="872" y="1074"/>
                  </a:lnTo>
                  <a:lnTo>
                    <a:pt x="896" y="1060"/>
                  </a:lnTo>
                  <a:lnTo>
                    <a:pt x="920" y="1044"/>
                  </a:lnTo>
                  <a:lnTo>
                    <a:pt x="944" y="1026"/>
                  </a:lnTo>
                  <a:lnTo>
                    <a:pt x="966" y="1008"/>
                  </a:lnTo>
                  <a:lnTo>
                    <a:pt x="988" y="988"/>
                  </a:lnTo>
                  <a:lnTo>
                    <a:pt x="1008" y="968"/>
                  </a:lnTo>
                  <a:lnTo>
                    <a:pt x="1008" y="574"/>
                  </a:lnTo>
                  <a:lnTo>
                    <a:pt x="584" y="5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2" name="Freeform 20"/>
            <p:cNvSpPr>
              <a:spLocks noEditPoints="1"/>
            </p:cNvSpPr>
            <p:nvPr/>
          </p:nvSpPr>
          <p:spPr bwMode="ltGray">
            <a:xfrm>
              <a:off x="1428" y="2425"/>
              <a:ext cx="2328" cy="384"/>
            </a:xfrm>
            <a:custGeom>
              <a:avLst/>
              <a:gdLst>
                <a:gd name="T0" fmla="*/ 2222 w 2328"/>
                <a:gd name="T1" fmla="*/ 266 h 384"/>
                <a:gd name="T2" fmla="*/ 2204 w 2328"/>
                <a:gd name="T3" fmla="*/ 300 h 384"/>
                <a:gd name="T4" fmla="*/ 2156 w 2328"/>
                <a:gd name="T5" fmla="*/ 312 h 384"/>
                <a:gd name="T6" fmla="*/ 2076 w 2328"/>
                <a:gd name="T7" fmla="*/ 62 h 384"/>
                <a:gd name="T8" fmla="*/ 2144 w 2328"/>
                <a:gd name="T9" fmla="*/ 158 h 384"/>
                <a:gd name="T10" fmla="*/ 2182 w 2328"/>
                <a:gd name="T11" fmla="*/ 162 h 384"/>
                <a:gd name="T12" fmla="*/ 2214 w 2328"/>
                <a:gd name="T13" fmla="*/ 180 h 384"/>
                <a:gd name="T14" fmla="*/ 2224 w 2328"/>
                <a:gd name="T15" fmla="*/ 222 h 384"/>
                <a:gd name="T16" fmla="*/ 1686 w 2328"/>
                <a:gd name="T17" fmla="*/ 108 h 384"/>
                <a:gd name="T18" fmla="*/ 1630 w 2328"/>
                <a:gd name="T19" fmla="*/ 108 h 384"/>
                <a:gd name="T20" fmla="*/ 1732 w 2328"/>
                <a:gd name="T21" fmla="*/ 62 h 384"/>
                <a:gd name="T22" fmla="*/ 1278 w 2328"/>
                <a:gd name="T23" fmla="*/ 222 h 384"/>
                <a:gd name="T24" fmla="*/ 1266 w 2328"/>
                <a:gd name="T25" fmla="*/ 266 h 384"/>
                <a:gd name="T26" fmla="*/ 1230 w 2328"/>
                <a:gd name="T27" fmla="*/ 284 h 384"/>
                <a:gd name="T28" fmla="*/ 1194 w 2328"/>
                <a:gd name="T29" fmla="*/ 312 h 384"/>
                <a:gd name="T30" fmla="*/ 1136 w 2328"/>
                <a:gd name="T31" fmla="*/ 286 h 384"/>
                <a:gd name="T32" fmla="*/ 1084 w 2328"/>
                <a:gd name="T33" fmla="*/ 280 h 384"/>
                <a:gd name="T34" fmla="*/ 1056 w 2328"/>
                <a:gd name="T35" fmla="*/ 254 h 384"/>
                <a:gd name="T36" fmla="*/ 1052 w 2328"/>
                <a:gd name="T37" fmla="*/ 144 h 384"/>
                <a:gd name="T38" fmla="*/ 1056 w 2328"/>
                <a:gd name="T39" fmla="*/ 112 h 384"/>
                <a:gd name="T40" fmla="*/ 1082 w 2328"/>
                <a:gd name="T41" fmla="*/ 88 h 384"/>
                <a:gd name="T42" fmla="*/ 1136 w 2328"/>
                <a:gd name="T43" fmla="*/ 80 h 384"/>
                <a:gd name="T44" fmla="*/ 1194 w 2328"/>
                <a:gd name="T45" fmla="*/ 80 h 384"/>
                <a:gd name="T46" fmla="*/ 1232 w 2328"/>
                <a:gd name="T47" fmla="*/ 84 h 384"/>
                <a:gd name="T48" fmla="*/ 1266 w 2328"/>
                <a:gd name="T49" fmla="*/ 102 h 384"/>
                <a:gd name="T50" fmla="*/ 1278 w 2328"/>
                <a:gd name="T51" fmla="*/ 144 h 384"/>
                <a:gd name="T52" fmla="*/ 662 w 2328"/>
                <a:gd name="T53" fmla="*/ 108 h 384"/>
                <a:gd name="T54" fmla="*/ 734 w 2328"/>
                <a:gd name="T55" fmla="*/ 206 h 384"/>
                <a:gd name="T56" fmla="*/ 742 w 2328"/>
                <a:gd name="T57" fmla="*/ 264 h 384"/>
                <a:gd name="T58" fmla="*/ 600 w 2328"/>
                <a:gd name="T59" fmla="*/ 62 h 384"/>
                <a:gd name="T60" fmla="*/ 252 w 2328"/>
                <a:gd name="T61" fmla="*/ 312 h 384"/>
                <a:gd name="T62" fmla="*/ 164 w 2328"/>
                <a:gd name="T63" fmla="*/ 202 h 384"/>
                <a:gd name="T64" fmla="*/ 104 w 2328"/>
                <a:gd name="T65" fmla="*/ 62 h 384"/>
                <a:gd name="T66" fmla="*/ 194 w 2328"/>
                <a:gd name="T67" fmla="*/ 158 h 384"/>
                <a:gd name="T68" fmla="*/ 252 w 2328"/>
                <a:gd name="T69" fmla="*/ 312 h 384"/>
                <a:gd name="T70" fmla="*/ 0 w 2328"/>
                <a:gd name="T71" fmla="*/ 384 h 384"/>
                <a:gd name="T72" fmla="*/ 1108 w 2328"/>
                <a:gd name="T73" fmla="*/ 142 h 384"/>
                <a:gd name="T74" fmla="*/ 1110 w 2328"/>
                <a:gd name="T75" fmla="*/ 232 h 384"/>
                <a:gd name="T76" fmla="*/ 1126 w 2328"/>
                <a:gd name="T77" fmla="*/ 240 h 384"/>
                <a:gd name="T78" fmla="*/ 1126 w 2328"/>
                <a:gd name="T79" fmla="*/ 124 h 384"/>
                <a:gd name="T80" fmla="*/ 1112 w 2328"/>
                <a:gd name="T81" fmla="*/ 128 h 384"/>
                <a:gd name="T82" fmla="*/ 1202 w 2328"/>
                <a:gd name="T83" fmla="*/ 124 h 384"/>
                <a:gd name="T84" fmla="*/ 1202 w 2328"/>
                <a:gd name="T85" fmla="*/ 240 h 384"/>
                <a:gd name="T86" fmla="*/ 1216 w 2328"/>
                <a:gd name="T87" fmla="*/ 238 h 384"/>
                <a:gd name="T88" fmla="*/ 1220 w 2328"/>
                <a:gd name="T89" fmla="*/ 142 h 384"/>
                <a:gd name="T90" fmla="*/ 1216 w 2328"/>
                <a:gd name="T91" fmla="*/ 128 h 384"/>
                <a:gd name="T92" fmla="*/ 2148 w 2328"/>
                <a:gd name="T93" fmla="*/ 202 h 384"/>
                <a:gd name="T94" fmla="*/ 2148 w 2328"/>
                <a:gd name="T95" fmla="*/ 268 h 384"/>
                <a:gd name="T96" fmla="*/ 2162 w 2328"/>
                <a:gd name="T97" fmla="*/ 264 h 384"/>
                <a:gd name="T98" fmla="*/ 2166 w 2328"/>
                <a:gd name="T99" fmla="*/ 220 h 384"/>
                <a:gd name="T100" fmla="*/ 2162 w 2328"/>
                <a:gd name="T101" fmla="*/ 20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28" h="384">
                  <a:moveTo>
                    <a:pt x="2224" y="248"/>
                  </a:moveTo>
                  <a:lnTo>
                    <a:pt x="2224" y="248"/>
                  </a:lnTo>
                  <a:lnTo>
                    <a:pt x="2222" y="266"/>
                  </a:lnTo>
                  <a:lnTo>
                    <a:pt x="2220" y="280"/>
                  </a:lnTo>
                  <a:lnTo>
                    <a:pt x="2212" y="292"/>
                  </a:lnTo>
                  <a:lnTo>
                    <a:pt x="2204" y="300"/>
                  </a:lnTo>
                  <a:lnTo>
                    <a:pt x="2192" y="306"/>
                  </a:lnTo>
                  <a:lnTo>
                    <a:pt x="2176" y="310"/>
                  </a:lnTo>
                  <a:lnTo>
                    <a:pt x="2156" y="312"/>
                  </a:lnTo>
                  <a:lnTo>
                    <a:pt x="2134" y="312"/>
                  </a:lnTo>
                  <a:lnTo>
                    <a:pt x="2076" y="312"/>
                  </a:lnTo>
                  <a:lnTo>
                    <a:pt x="2076" y="62"/>
                  </a:lnTo>
                  <a:lnTo>
                    <a:pt x="2134" y="62"/>
                  </a:lnTo>
                  <a:lnTo>
                    <a:pt x="2134" y="158"/>
                  </a:lnTo>
                  <a:lnTo>
                    <a:pt x="2144" y="158"/>
                  </a:lnTo>
                  <a:lnTo>
                    <a:pt x="2144" y="158"/>
                  </a:lnTo>
                  <a:lnTo>
                    <a:pt x="2164" y="158"/>
                  </a:lnTo>
                  <a:lnTo>
                    <a:pt x="2182" y="162"/>
                  </a:lnTo>
                  <a:lnTo>
                    <a:pt x="2196" y="166"/>
                  </a:lnTo>
                  <a:lnTo>
                    <a:pt x="2206" y="172"/>
                  </a:lnTo>
                  <a:lnTo>
                    <a:pt x="2214" y="180"/>
                  </a:lnTo>
                  <a:lnTo>
                    <a:pt x="2220" y="190"/>
                  </a:lnTo>
                  <a:lnTo>
                    <a:pt x="2224" y="204"/>
                  </a:lnTo>
                  <a:lnTo>
                    <a:pt x="2224" y="222"/>
                  </a:lnTo>
                  <a:lnTo>
                    <a:pt x="2224" y="248"/>
                  </a:lnTo>
                  <a:close/>
                  <a:moveTo>
                    <a:pt x="1732" y="108"/>
                  </a:moveTo>
                  <a:lnTo>
                    <a:pt x="1686" y="108"/>
                  </a:lnTo>
                  <a:lnTo>
                    <a:pt x="1686" y="312"/>
                  </a:lnTo>
                  <a:lnTo>
                    <a:pt x="1630" y="312"/>
                  </a:lnTo>
                  <a:lnTo>
                    <a:pt x="1630" y="108"/>
                  </a:lnTo>
                  <a:lnTo>
                    <a:pt x="1582" y="108"/>
                  </a:lnTo>
                  <a:lnTo>
                    <a:pt x="1582" y="62"/>
                  </a:lnTo>
                  <a:lnTo>
                    <a:pt x="1732" y="62"/>
                  </a:lnTo>
                  <a:lnTo>
                    <a:pt x="1732" y="108"/>
                  </a:lnTo>
                  <a:close/>
                  <a:moveTo>
                    <a:pt x="1278" y="222"/>
                  </a:moveTo>
                  <a:lnTo>
                    <a:pt x="1278" y="222"/>
                  </a:lnTo>
                  <a:lnTo>
                    <a:pt x="1276" y="240"/>
                  </a:lnTo>
                  <a:lnTo>
                    <a:pt x="1272" y="254"/>
                  </a:lnTo>
                  <a:lnTo>
                    <a:pt x="1266" y="266"/>
                  </a:lnTo>
                  <a:lnTo>
                    <a:pt x="1258" y="274"/>
                  </a:lnTo>
                  <a:lnTo>
                    <a:pt x="1246" y="280"/>
                  </a:lnTo>
                  <a:lnTo>
                    <a:pt x="1230" y="284"/>
                  </a:lnTo>
                  <a:lnTo>
                    <a:pt x="1214" y="286"/>
                  </a:lnTo>
                  <a:lnTo>
                    <a:pt x="1194" y="286"/>
                  </a:lnTo>
                  <a:lnTo>
                    <a:pt x="1194" y="312"/>
                  </a:lnTo>
                  <a:lnTo>
                    <a:pt x="1136" y="312"/>
                  </a:lnTo>
                  <a:lnTo>
                    <a:pt x="1136" y="286"/>
                  </a:lnTo>
                  <a:lnTo>
                    <a:pt x="1136" y="286"/>
                  </a:lnTo>
                  <a:lnTo>
                    <a:pt x="1116" y="286"/>
                  </a:lnTo>
                  <a:lnTo>
                    <a:pt x="1098" y="284"/>
                  </a:lnTo>
                  <a:lnTo>
                    <a:pt x="1084" y="280"/>
                  </a:lnTo>
                  <a:lnTo>
                    <a:pt x="1072" y="274"/>
                  </a:lnTo>
                  <a:lnTo>
                    <a:pt x="1062" y="266"/>
                  </a:lnTo>
                  <a:lnTo>
                    <a:pt x="1056" y="254"/>
                  </a:lnTo>
                  <a:lnTo>
                    <a:pt x="1052" y="240"/>
                  </a:lnTo>
                  <a:lnTo>
                    <a:pt x="1052" y="222"/>
                  </a:lnTo>
                  <a:lnTo>
                    <a:pt x="1052" y="144"/>
                  </a:lnTo>
                  <a:lnTo>
                    <a:pt x="1052" y="144"/>
                  </a:lnTo>
                  <a:lnTo>
                    <a:pt x="1052" y="128"/>
                  </a:lnTo>
                  <a:lnTo>
                    <a:pt x="1056" y="112"/>
                  </a:lnTo>
                  <a:lnTo>
                    <a:pt x="1062" y="102"/>
                  </a:lnTo>
                  <a:lnTo>
                    <a:pt x="1072" y="94"/>
                  </a:lnTo>
                  <a:lnTo>
                    <a:pt x="1082" y="88"/>
                  </a:lnTo>
                  <a:lnTo>
                    <a:pt x="1098" y="84"/>
                  </a:lnTo>
                  <a:lnTo>
                    <a:pt x="1116" y="82"/>
                  </a:lnTo>
                  <a:lnTo>
                    <a:pt x="1136" y="80"/>
                  </a:lnTo>
                  <a:lnTo>
                    <a:pt x="1136" y="62"/>
                  </a:lnTo>
                  <a:lnTo>
                    <a:pt x="1194" y="62"/>
                  </a:lnTo>
                  <a:lnTo>
                    <a:pt x="1194" y="80"/>
                  </a:lnTo>
                  <a:lnTo>
                    <a:pt x="1194" y="80"/>
                  </a:lnTo>
                  <a:lnTo>
                    <a:pt x="1214" y="82"/>
                  </a:lnTo>
                  <a:lnTo>
                    <a:pt x="1232" y="84"/>
                  </a:lnTo>
                  <a:lnTo>
                    <a:pt x="1246" y="88"/>
                  </a:lnTo>
                  <a:lnTo>
                    <a:pt x="1258" y="94"/>
                  </a:lnTo>
                  <a:lnTo>
                    <a:pt x="1266" y="102"/>
                  </a:lnTo>
                  <a:lnTo>
                    <a:pt x="1272" y="112"/>
                  </a:lnTo>
                  <a:lnTo>
                    <a:pt x="1276" y="128"/>
                  </a:lnTo>
                  <a:lnTo>
                    <a:pt x="1278" y="144"/>
                  </a:lnTo>
                  <a:lnTo>
                    <a:pt x="1278" y="222"/>
                  </a:lnTo>
                  <a:close/>
                  <a:moveTo>
                    <a:pt x="742" y="108"/>
                  </a:moveTo>
                  <a:lnTo>
                    <a:pt x="662" y="108"/>
                  </a:lnTo>
                  <a:lnTo>
                    <a:pt x="662" y="158"/>
                  </a:lnTo>
                  <a:lnTo>
                    <a:pt x="734" y="158"/>
                  </a:lnTo>
                  <a:lnTo>
                    <a:pt x="734" y="206"/>
                  </a:lnTo>
                  <a:lnTo>
                    <a:pt x="662" y="206"/>
                  </a:lnTo>
                  <a:lnTo>
                    <a:pt x="662" y="264"/>
                  </a:lnTo>
                  <a:lnTo>
                    <a:pt x="742" y="264"/>
                  </a:lnTo>
                  <a:lnTo>
                    <a:pt x="742" y="312"/>
                  </a:lnTo>
                  <a:lnTo>
                    <a:pt x="600" y="312"/>
                  </a:lnTo>
                  <a:lnTo>
                    <a:pt x="600" y="62"/>
                  </a:lnTo>
                  <a:lnTo>
                    <a:pt x="742" y="62"/>
                  </a:lnTo>
                  <a:lnTo>
                    <a:pt x="742" y="108"/>
                  </a:lnTo>
                  <a:close/>
                  <a:moveTo>
                    <a:pt x="252" y="312"/>
                  </a:moveTo>
                  <a:lnTo>
                    <a:pt x="194" y="312"/>
                  </a:lnTo>
                  <a:lnTo>
                    <a:pt x="194" y="202"/>
                  </a:lnTo>
                  <a:lnTo>
                    <a:pt x="164" y="202"/>
                  </a:lnTo>
                  <a:lnTo>
                    <a:pt x="164" y="312"/>
                  </a:lnTo>
                  <a:lnTo>
                    <a:pt x="104" y="312"/>
                  </a:lnTo>
                  <a:lnTo>
                    <a:pt x="104" y="62"/>
                  </a:lnTo>
                  <a:lnTo>
                    <a:pt x="164" y="62"/>
                  </a:lnTo>
                  <a:lnTo>
                    <a:pt x="164" y="158"/>
                  </a:lnTo>
                  <a:lnTo>
                    <a:pt x="194" y="158"/>
                  </a:lnTo>
                  <a:lnTo>
                    <a:pt x="194" y="62"/>
                  </a:lnTo>
                  <a:lnTo>
                    <a:pt x="252" y="62"/>
                  </a:lnTo>
                  <a:lnTo>
                    <a:pt x="252" y="312"/>
                  </a:lnTo>
                  <a:close/>
                  <a:moveTo>
                    <a:pt x="2328" y="0"/>
                  </a:moveTo>
                  <a:lnTo>
                    <a:pt x="0" y="0"/>
                  </a:lnTo>
                  <a:lnTo>
                    <a:pt x="0" y="384"/>
                  </a:lnTo>
                  <a:lnTo>
                    <a:pt x="2328" y="384"/>
                  </a:lnTo>
                  <a:lnTo>
                    <a:pt x="2328" y="0"/>
                  </a:lnTo>
                  <a:close/>
                  <a:moveTo>
                    <a:pt x="1108" y="142"/>
                  </a:moveTo>
                  <a:lnTo>
                    <a:pt x="1108" y="224"/>
                  </a:lnTo>
                  <a:lnTo>
                    <a:pt x="1108" y="224"/>
                  </a:lnTo>
                  <a:lnTo>
                    <a:pt x="1110" y="232"/>
                  </a:lnTo>
                  <a:lnTo>
                    <a:pt x="1112" y="238"/>
                  </a:lnTo>
                  <a:lnTo>
                    <a:pt x="1118" y="240"/>
                  </a:lnTo>
                  <a:lnTo>
                    <a:pt x="1126" y="240"/>
                  </a:lnTo>
                  <a:lnTo>
                    <a:pt x="1136" y="240"/>
                  </a:lnTo>
                  <a:lnTo>
                    <a:pt x="1136" y="124"/>
                  </a:lnTo>
                  <a:lnTo>
                    <a:pt x="1126" y="124"/>
                  </a:lnTo>
                  <a:lnTo>
                    <a:pt x="1126" y="124"/>
                  </a:lnTo>
                  <a:lnTo>
                    <a:pt x="1118" y="126"/>
                  </a:lnTo>
                  <a:lnTo>
                    <a:pt x="1112" y="128"/>
                  </a:lnTo>
                  <a:lnTo>
                    <a:pt x="1110" y="134"/>
                  </a:lnTo>
                  <a:lnTo>
                    <a:pt x="1108" y="142"/>
                  </a:lnTo>
                  <a:close/>
                  <a:moveTo>
                    <a:pt x="1202" y="124"/>
                  </a:moveTo>
                  <a:lnTo>
                    <a:pt x="1194" y="124"/>
                  </a:lnTo>
                  <a:lnTo>
                    <a:pt x="1194" y="240"/>
                  </a:lnTo>
                  <a:lnTo>
                    <a:pt x="1202" y="240"/>
                  </a:lnTo>
                  <a:lnTo>
                    <a:pt x="1202" y="240"/>
                  </a:lnTo>
                  <a:lnTo>
                    <a:pt x="1210" y="240"/>
                  </a:lnTo>
                  <a:lnTo>
                    <a:pt x="1216" y="238"/>
                  </a:lnTo>
                  <a:lnTo>
                    <a:pt x="1220" y="232"/>
                  </a:lnTo>
                  <a:lnTo>
                    <a:pt x="1220" y="222"/>
                  </a:lnTo>
                  <a:lnTo>
                    <a:pt x="1220" y="142"/>
                  </a:lnTo>
                  <a:lnTo>
                    <a:pt x="1220" y="142"/>
                  </a:lnTo>
                  <a:lnTo>
                    <a:pt x="1220" y="134"/>
                  </a:lnTo>
                  <a:lnTo>
                    <a:pt x="1216" y="128"/>
                  </a:lnTo>
                  <a:lnTo>
                    <a:pt x="1210" y="126"/>
                  </a:lnTo>
                  <a:lnTo>
                    <a:pt x="1202" y="124"/>
                  </a:lnTo>
                  <a:close/>
                  <a:moveTo>
                    <a:pt x="2148" y="202"/>
                  </a:moveTo>
                  <a:lnTo>
                    <a:pt x="2134" y="202"/>
                  </a:lnTo>
                  <a:lnTo>
                    <a:pt x="2134" y="268"/>
                  </a:lnTo>
                  <a:lnTo>
                    <a:pt x="2148" y="268"/>
                  </a:lnTo>
                  <a:lnTo>
                    <a:pt x="2148" y="268"/>
                  </a:lnTo>
                  <a:lnTo>
                    <a:pt x="2156" y="266"/>
                  </a:lnTo>
                  <a:lnTo>
                    <a:pt x="2162" y="264"/>
                  </a:lnTo>
                  <a:lnTo>
                    <a:pt x="2164" y="258"/>
                  </a:lnTo>
                  <a:lnTo>
                    <a:pt x="2166" y="250"/>
                  </a:lnTo>
                  <a:lnTo>
                    <a:pt x="2166" y="220"/>
                  </a:lnTo>
                  <a:lnTo>
                    <a:pt x="2166" y="220"/>
                  </a:lnTo>
                  <a:lnTo>
                    <a:pt x="2164" y="212"/>
                  </a:lnTo>
                  <a:lnTo>
                    <a:pt x="2162" y="206"/>
                  </a:lnTo>
                  <a:lnTo>
                    <a:pt x="2156" y="204"/>
                  </a:lnTo>
                  <a:lnTo>
                    <a:pt x="2148" y="2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3" name="Freeform 27"/>
            <p:cNvSpPr>
              <a:spLocks/>
            </p:cNvSpPr>
            <p:nvPr/>
          </p:nvSpPr>
          <p:spPr bwMode="ltGray">
            <a:xfrm>
              <a:off x="2536" y="2549"/>
              <a:ext cx="28" cy="116"/>
            </a:xfrm>
            <a:custGeom>
              <a:avLst/>
              <a:gdLst>
                <a:gd name="T0" fmla="*/ 0 w 28"/>
                <a:gd name="T1" fmla="*/ 18 h 116"/>
                <a:gd name="T2" fmla="*/ 0 w 28"/>
                <a:gd name="T3" fmla="*/ 100 h 116"/>
                <a:gd name="T4" fmla="*/ 0 w 28"/>
                <a:gd name="T5" fmla="*/ 100 h 116"/>
                <a:gd name="T6" fmla="*/ 2 w 28"/>
                <a:gd name="T7" fmla="*/ 108 h 116"/>
                <a:gd name="T8" fmla="*/ 4 w 28"/>
                <a:gd name="T9" fmla="*/ 114 h 116"/>
                <a:gd name="T10" fmla="*/ 10 w 28"/>
                <a:gd name="T11" fmla="*/ 116 h 116"/>
                <a:gd name="T12" fmla="*/ 18 w 28"/>
                <a:gd name="T13" fmla="*/ 116 h 116"/>
                <a:gd name="T14" fmla="*/ 28 w 28"/>
                <a:gd name="T15" fmla="*/ 116 h 116"/>
                <a:gd name="T16" fmla="*/ 28 w 28"/>
                <a:gd name="T17" fmla="*/ 0 h 116"/>
                <a:gd name="T18" fmla="*/ 18 w 28"/>
                <a:gd name="T19" fmla="*/ 0 h 116"/>
                <a:gd name="T20" fmla="*/ 18 w 28"/>
                <a:gd name="T21" fmla="*/ 0 h 116"/>
                <a:gd name="T22" fmla="*/ 10 w 28"/>
                <a:gd name="T23" fmla="*/ 2 h 116"/>
                <a:gd name="T24" fmla="*/ 4 w 28"/>
                <a:gd name="T25" fmla="*/ 4 h 116"/>
                <a:gd name="T26" fmla="*/ 2 w 28"/>
                <a:gd name="T27" fmla="*/ 10 h 116"/>
                <a:gd name="T28" fmla="*/ 0 w 28"/>
                <a:gd name="T29" fmla="*/ 1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16">
                  <a:moveTo>
                    <a:pt x="0" y="18"/>
                  </a:moveTo>
                  <a:lnTo>
                    <a:pt x="0" y="100"/>
                  </a:lnTo>
                  <a:lnTo>
                    <a:pt x="0" y="100"/>
                  </a:lnTo>
                  <a:lnTo>
                    <a:pt x="2" y="108"/>
                  </a:lnTo>
                  <a:lnTo>
                    <a:pt x="4" y="114"/>
                  </a:lnTo>
                  <a:lnTo>
                    <a:pt x="10" y="116"/>
                  </a:lnTo>
                  <a:lnTo>
                    <a:pt x="18" y="116"/>
                  </a:lnTo>
                  <a:lnTo>
                    <a:pt x="28" y="116"/>
                  </a:lnTo>
                  <a:lnTo>
                    <a:pt x="2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8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ltGray">
            <a:xfrm>
              <a:off x="2622" y="2549"/>
              <a:ext cx="26" cy="116"/>
            </a:xfrm>
            <a:custGeom>
              <a:avLst/>
              <a:gdLst>
                <a:gd name="T0" fmla="*/ 8 w 26"/>
                <a:gd name="T1" fmla="*/ 0 h 116"/>
                <a:gd name="T2" fmla="*/ 0 w 26"/>
                <a:gd name="T3" fmla="*/ 0 h 116"/>
                <a:gd name="T4" fmla="*/ 0 w 26"/>
                <a:gd name="T5" fmla="*/ 116 h 116"/>
                <a:gd name="T6" fmla="*/ 8 w 26"/>
                <a:gd name="T7" fmla="*/ 116 h 116"/>
                <a:gd name="T8" fmla="*/ 8 w 26"/>
                <a:gd name="T9" fmla="*/ 116 h 116"/>
                <a:gd name="T10" fmla="*/ 16 w 26"/>
                <a:gd name="T11" fmla="*/ 116 h 116"/>
                <a:gd name="T12" fmla="*/ 22 w 26"/>
                <a:gd name="T13" fmla="*/ 114 h 116"/>
                <a:gd name="T14" fmla="*/ 26 w 26"/>
                <a:gd name="T15" fmla="*/ 108 h 116"/>
                <a:gd name="T16" fmla="*/ 26 w 26"/>
                <a:gd name="T17" fmla="*/ 98 h 116"/>
                <a:gd name="T18" fmla="*/ 26 w 26"/>
                <a:gd name="T19" fmla="*/ 18 h 116"/>
                <a:gd name="T20" fmla="*/ 26 w 26"/>
                <a:gd name="T21" fmla="*/ 18 h 116"/>
                <a:gd name="T22" fmla="*/ 26 w 26"/>
                <a:gd name="T23" fmla="*/ 10 h 116"/>
                <a:gd name="T24" fmla="*/ 22 w 26"/>
                <a:gd name="T25" fmla="*/ 4 h 116"/>
                <a:gd name="T26" fmla="*/ 16 w 26"/>
                <a:gd name="T27" fmla="*/ 2 h 116"/>
                <a:gd name="T28" fmla="*/ 8 w 26"/>
                <a:gd name="T2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116">
                  <a:moveTo>
                    <a:pt x="8" y="0"/>
                  </a:moveTo>
                  <a:lnTo>
                    <a:pt x="0" y="0"/>
                  </a:lnTo>
                  <a:lnTo>
                    <a:pt x="0" y="116"/>
                  </a:lnTo>
                  <a:lnTo>
                    <a:pt x="8" y="116"/>
                  </a:lnTo>
                  <a:lnTo>
                    <a:pt x="8" y="116"/>
                  </a:lnTo>
                  <a:lnTo>
                    <a:pt x="16" y="116"/>
                  </a:lnTo>
                  <a:lnTo>
                    <a:pt x="22" y="114"/>
                  </a:lnTo>
                  <a:lnTo>
                    <a:pt x="26" y="108"/>
                  </a:lnTo>
                  <a:lnTo>
                    <a:pt x="26" y="9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6" y="10"/>
                  </a:lnTo>
                  <a:lnTo>
                    <a:pt x="22" y="4"/>
                  </a:lnTo>
                  <a:lnTo>
                    <a:pt x="16" y="2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ltGray">
            <a:xfrm>
              <a:off x="3562" y="2627"/>
              <a:ext cx="32" cy="66"/>
            </a:xfrm>
            <a:custGeom>
              <a:avLst/>
              <a:gdLst>
                <a:gd name="T0" fmla="*/ 14 w 32"/>
                <a:gd name="T1" fmla="*/ 0 h 66"/>
                <a:gd name="T2" fmla="*/ 0 w 32"/>
                <a:gd name="T3" fmla="*/ 0 h 66"/>
                <a:gd name="T4" fmla="*/ 0 w 32"/>
                <a:gd name="T5" fmla="*/ 66 h 66"/>
                <a:gd name="T6" fmla="*/ 14 w 32"/>
                <a:gd name="T7" fmla="*/ 66 h 66"/>
                <a:gd name="T8" fmla="*/ 14 w 32"/>
                <a:gd name="T9" fmla="*/ 66 h 66"/>
                <a:gd name="T10" fmla="*/ 22 w 32"/>
                <a:gd name="T11" fmla="*/ 64 h 66"/>
                <a:gd name="T12" fmla="*/ 28 w 32"/>
                <a:gd name="T13" fmla="*/ 62 h 66"/>
                <a:gd name="T14" fmla="*/ 30 w 32"/>
                <a:gd name="T15" fmla="*/ 56 h 66"/>
                <a:gd name="T16" fmla="*/ 32 w 32"/>
                <a:gd name="T17" fmla="*/ 48 h 66"/>
                <a:gd name="T18" fmla="*/ 32 w 32"/>
                <a:gd name="T19" fmla="*/ 18 h 66"/>
                <a:gd name="T20" fmla="*/ 32 w 32"/>
                <a:gd name="T21" fmla="*/ 18 h 66"/>
                <a:gd name="T22" fmla="*/ 30 w 32"/>
                <a:gd name="T23" fmla="*/ 10 h 66"/>
                <a:gd name="T24" fmla="*/ 28 w 32"/>
                <a:gd name="T25" fmla="*/ 4 h 66"/>
                <a:gd name="T26" fmla="*/ 22 w 32"/>
                <a:gd name="T27" fmla="*/ 2 h 66"/>
                <a:gd name="T28" fmla="*/ 14 w 32"/>
                <a:gd name="T2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66">
                  <a:moveTo>
                    <a:pt x="14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22" y="64"/>
                  </a:lnTo>
                  <a:lnTo>
                    <a:pt x="28" y="62"/>
                  </a:lnTo>
                  <a:lnTo>
                    <a:pt x="30" y="56"/>
                  </a:lnTo>
                  <a:lnTo>
                    <a:pt x="32" y="48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0" y="10"/>
                  </a:lnTo>
                  <a:lnTo>
                    <a:pt x="28" y="4"/>
                  </a:lnTo>
                  <a:lnTo>
                    <a:pt x="22" y="2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</p:grp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043572" y="5513514"/>
            <a:ext cx="5756424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28" cap="all" baseline="0">
                <a:solidFill>
                  <a:schemeClr val="accent6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ru-RU" noProof="0" dirty="0"/>
          </a:p>
        </p:txBody>
      </p:sp>
      <p:sp>
        <p:nvSpPr>
          <p:cNvPr id="5" name="doc id"/>
          <p:cNvSpPr txBox="1">
            <a:spLocks noChangeArrowheads="1"/>
          </p:cNvSpPr>
          <p:nvPr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ru-RU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5" name="Document type" hidden="1">
            <a:extLst>
              <a:ext uri="{FF2B5EF4-FFF2-40B4-BE49-F238E27FC236}">
                <a16:creationId xmlns:a16="http://schemas.microsoft.com/office/drawing/2014/main" id="{1E8A4222-46EB-4FD0-B154-C3BE03FA6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3573" y="6174945"/>
            <a:ext cx="4470572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 dirty="0">
                <a:solidFill>
                  <a:schemeClr val="accent6"/>
                </a:solidFill>
                <a:latin typeface="+mn-lt"/>
              </a:rPr>
              <a:t>Document type | Date</a:t>
            </a:r>
          </a:p>
        </p:txBody>
      </p:sp>
      <p:sp>
        <p:nvSpPr>
          <p:cNvPr id="2" name="Working Draft Text" hidden="1">
            <a:extLst>
              <a:ext uri="{FF2B5EF4-FFF2-40B4-BE49-F238E27FC236}">
                <a16:creationId xmlns:a16="http://schemas.microsoft.com/office/drawing/2014/main" id="{07F29F7C-252E-4660-8C8F-7C9BE351A592}"/>
              </a:ext>
            </a:extLst>
          </p:cNvPr>
          <p:cNvSpPr txBox="1"/>
          <p:nvPr/>
        </p:nvSpPr>
        <p:spPr>
          <a:xfrm>
            <a:off x="8228425" y="6349400"/>
            <a:ext cx="1107620" cy="2223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16" b="1">
                <a:solidFill>
                  <a:srgbClr val="FFFFFF"/>
                </a:solidFill>
              </a:rPr>
              <a:t>WORKING DRAFT</a:t>
            </a:r>
            <a:endParaRPr lang="ru-RU" sz="816" b="1">
              <a:solidFill>
                <a:srgbClr val="FFFFFF"/>
              </a:solidFill>
            </a:endParaRPr>
          </a:p>
        </p:txBody>
      </p:sp>
      <p:sp>
        <p:nvSpPr>
          <p:cNvPr id="4" name="Working Draft" hidden="1">
            <a:extLst>
              <a:ext uri="{FF2B5EF4-FFF2-40B4-BE49-F238E27FC236}">
                <a16:creationId xmlns:a16="http://schemas.microsoft.com/office/drawing/2014/main" id="{71AA31C6-410E-44E6-9744-9B4B24BF9506}"/>
              </a:ext>
            </a:extLst>
          </p:cNvPr>
          <p:cNvSpPr txBox="1"/>
          <p:nvPr/>
        </p:nvSpPr>
        <p:spPr>
          <a:xfrm>
            <a:off x="8228426" y="6478979"/>
            <a:ext cx="3008171" cy="2223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16">
                <a:solidFill>
                  <a:srgbClr val="FFFFFF"/>
                </a:solidFill>
              </a:rPr>
              <a:t>Last Modified 21.03.2019 11:23 Russia TZ 2 Standard Time</a:t>
            </a:r>
            <a:endParaRPr lang="ru-RU" sz="816">
              <a:solidFill>
                <a:srgbClr val="FFFFFF"/>
              </a:solidFill>
            </a:endParaRPr>
          </a:p>
        </p:txBody>
      </p:sp>
      <p:sp>
        <p:nvSpPr>
          <p:cNvPr id="6" name="Printed" hidden="1">
            <a:extLst>
              <a:ext uri="{FF2B5EF4-FFF2-40B4-BE49-F238E27FC236}">
                <a16:creationId xmlns:a16="http://schemas.microsoft.com/office/drawing/2014/main" id="{2570FAE1-A2E9-45BB-8466-69DBCBCD5A1A}"/>
              </a:ext>
            </a:extLst>
          </p:cNvPr>
          <p:cNvSpPr txBox="1"/>
          <p:nvPr/>
        </p:nvSpPr>
        <p:spPr>
          <a:xfrm>
            <a:off x="8228425" y="6608559"/>
            <a:ext cx="2713765" cy="2223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16">
                <a:solidFill>
                  <a:srgbClr val="FFFFFF"/>
                </a:solidFill>
              </a:rPr>
              <a:t>Printed 13.02.2019 13:23 Russia TZ 2 Standard Time</a:t>
            </a:r>
            <a:endParaRPr lang="ru-RU" sz="816">
              <a:solidFill>
                <a:srgbClr val="FFFFFF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EE69907-7024-4AD6-86D3-D626B5D1A74F}"/>
              </a:ext>
            </a:extLst>
          </p:cNvPr>
          <p:cNvSpPr/>
          <p:nvPr/>
        </p:nvSpPr>
        <p:spPr>
          <a:xfrm>
            <a:off x="-11811" y="2"/>
            <a:ext cx="7038737" cy="4765321"/>
          </a:xfrm>
          <a:custGeom>
            <a:avLst/>
            <a:gdLst>
              <a:gd name="connsiteX0" fmla="*/ 0 w 6898512"/>
              <a:gd name="connsiteY0" fmla="*/ 4664597 h 4664597"/>
              <a:gd name="connsiteX1" fmla="*/ 6898512 w 6898512"/>
              <a:gd name="connsiteY1" fmla="*/ 0 h 4664597"/>
              <a:gd name="connsiteX0" fmla="*/ 0 w 6898512"/>
              <a:gd name="connsiteY0" fmla="*/ 4664597 h 4664597"/>
              <a:gd name="connsiteX1" fmla="*/ 6898512 w 6898512"/>
              <a:gd name="connsiteY1" fmla="*/ 0 h 4664597"/>
              <a:gd name="connsiteX0" fmla="*/ 0 w 6898512"/>
              <a:gd name="connsiteY0" fmla="*/ 4664597 h 4669240"/>
              <a:gd name="connsiteX1" fmla="*/ 6898512 w 6898512"/>
              <a:gd name="connsiteY1" fmla="*/ 0 h 4669240"/>
              <a:gd name="connsiteX0" fmla="*/ 0 w 6898512"/>
              <a:gd name="connsiteY0" fmla="*/ 4664597 h 4668814"/>
              <a:gd name="connsiteX1" fmla="*/ 6898512 w 6898512"/>
              <a:gd name="connsiteY1" fmla="*/ 0 h 4668814"/>
              <a:gd name="connsiteX0" fmla="*/ 0 w 6898512"/>
              <a:gd name="connsiteY0" fmla="*/ 4664597 h 4670313"/>
              <a:gd name="connsiteX1" fmla="*/ 6898512 w 6898512"/>
              <a:gd name="connsiteY1" fmla="*/ 0 h 4670313"/>
              <a:gd name="connsiteX0" fmla="*/ 0 w 6898512"/>
              <a:gd name="connsiteY0" fmla="*/ 4664597 h 4670456"/>
              <a:gd name="connsiteX1" fmla="*/ 6898512 w 6898512"/>
              <a:gd name="connsiteY1" fmla="*/ 0 h 4670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98512" h="4670456">
                <a:moveTo>
                  <a:pt x="0" y="4664597"/>
                </a:moveTo>
                <a:cubicBezTo>
                  <a:pt x="3757915" y="4822784"/>
                  <a:pt x="5293490" y="1740061"/>
                  <a:pt x="6898512" y="0"/>
                </a:cubicBezTo>
              </a:path>
            </a:pathLst>
          </a:custGeom>
          <a:noFill/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37"/>
          </a:p>
        </p:txBody>
      </p:sp>
    </p:spTree>
    <p:extLst>
      <p:ext uri="{BB962C8B-B14F-4D97-AF65-F5344CB8AC3E}">
        <p14:creationId xmlns:p14="http://schemas.microsoft.com/office/powerpoint/2010/main" val="17473551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F64E-C17A-46CD-8EFB-5C0BD858B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FD64A-490B-411B-BDCE-B13074C61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4421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3214" y="355281"/>
            <a:ext cx="11645573" cy="369311"/>
          </a:xfrm>
        </p:spPr>
        <p:txBody>
          <a:bodyPr lIns="0" tIns="0" rIns="0" bIns="0"/>
          <a:lstStyle>
            <a:lvl1pPr>
              <a:defRPr sz="2400" b="0" i="0">
                <a:solidFill>
                  <a:srgbClr val="3333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512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512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059F2-3575-43FC-9C83-2C439247E9EC}" type="datetimeFigureOut">
              <a:rPr lang="ru-RU" smtClean="0"/>
              <a:t>01.02.2020</a:t>
            </a:fld>
            <a:endParaRPr lang="ru-RU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3D979C3-B42A-4448-ABCB-7A3CBFE0DE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3761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059F2-3575-43FC-9C83-2C439247E9EC}" type="datetimeFigureOut">
              <a:rPr lang="ru-RU" smtClean="0"/>
              <a:t>01.02.2020</a:t>
            </a:fld>
            <a:endParaRPr lang="ru-RU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979C3-B42A-4448-ABCB-7A3CBFE0DE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53935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3ACD-ABC0-4BBB-B7F7-0BFC18E66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8837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ru-RU" dirty="0"/>
              <a:t>Введите заголовок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192001" y="-25399"/>
            <a:ext cx="2777066" cy="51435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0" rIns="121889" bIns="60944" rtlCol="0" anchor="t"/>
          <a:lstStyle/>
          <a:p>
            <a:pPr marL="0" marR="0" lvl="0" indent="0" algn="l" defTabSz="12189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77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Располагайте </a:t>
            </a:r>
            <a:b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</a:b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объекты в рамках модульной сетки, </a:t>
            </a:r>
            <a:b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</a:b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заданной направляющими. </a:t>
            </a:r>
          </a:p>
          <a:p>
            <a:pPr marL="0" marR="0" lvl="0" indent="0" algn="l" defTabSz="1218926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4077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Для отображения/</a:t>
            </a:r>
            <a:b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</a:b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скрытия направляющих используйте Alt+F9.</a:t>
            </a:r>
          </a:p>
          <a:p>
            <a:pPr marL="0" marR="0" lvl="0" indent="0" algn="l" defTabSz="1218926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4077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Для смены</a:t>
            </a:r>
          </a:p>
          <a:p>
            <a:pPr marL="0" marR="0" lvl="0" indent="0" algn="l" defTabSz="12189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77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уровней текста используйте </a:t>
            </a:r>
            <a:b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</a:b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выделение+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Tab</a:t>
            </a: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.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+mn-lt"/>
            </a:endParaRPr>
          </a:p>
          <a:p>
            <a:pPr marL="0" marR="0" lvl="0" indent="0" algn="l" defTabSz="1218926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4077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Для возврата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</a:b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на предыдущий</a:t>
            </a:r>
            <a:b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</a:b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уровень выделите </a:t>
            </a:r>
            <a:b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</a:b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строку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и </a:t>
            </a: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нажмите </a:t>
            </a:r>
            <a:b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Shift+Tab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.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+mn-lt"/>
            </a:endParaRPr>
          </a:p>
          <a:p>
            <a:pPr marL="0" marR="0" lvl="0" indent="0" algn="l" defTabSz="1218926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077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Первый уровень</a:t>
            </a:r>
          </a:p>
          <a:p>
            <a:pPr marL="359752" marR="0" lvl="1" indent="-359752" algn="l" defTabSz="1218926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4077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Второй уровень</a:t>
            </a:r>
          </a:p>
          <a:p>
            <a:pPr marL="721622" marR="0" lvl="2" indent="-361870" algn="l" defTabSz="1218926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70B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Третий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1"/>
          </p:nvPr>
        </p:nvSpPr>
        <p:spPr>
          <a:xfrm>
            <a:off x="383119" y="1268415"/>
            <a:ext cx="11425765" cy="50768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5" name="Rectangle 6"/>
          <p:cNvSpPr/>
          <p:nvPr/>
        </p:nvSpPr>
        <p:spPr>
          <a:xfrm>
            <a:off x="12192001" y="5331880"/>
            <a:ext cx="2777066" cy="159279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0" rIns="121889" bIns="60944" rtlCol="0" anchor="b"/>
          <a:lstStyle/>
          <a:p>
            <a:pPr marL="0" marR="0" lvl="0" indent="0" algn="l" defTabSz="12189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77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Для отображения колонтитула Gazprom Neft убедитесь, что выбран 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</a:b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его русскоязычный вариант (Газпром нефть) и нажмите на кнопку «Язык шаблона»</a:t>
            </a:r>
          </a:p>
        </p:txBody>
      </p:sp>
    </p:spTree>
    <p:extLst>
      <p:ext uri="{BB962C8B-B14F-4D97-AF65-F5344CB8AC3E}">
        <p14:creationId xmlns:p14="http://schemas.microsoft.com/office/powerpoint/2010/main" val="17268268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2192001" y="-25399"/>
            <a:ext cx="2777066" cy="51435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0" rIns="121889" bIns="60944" rtlCol="0" anchor="t"/>
          <a:lstStyle/>
          <a:p>
            <a:pPr marL="0" marR="0" lvl="0" indent="0" algn="l" defTabSz="12189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77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Располагайте </a:t>
            </a:r>
            <a:b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</a:b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объекты в рамках модульной сетки, </a:t>
            </a:r>
            <a:b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</a:b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заданной направляющими. </a:t>
            </a:r>
          </a:p>
          <a:p>
            <a:pPr marL="0" marR="0" lvl="0" indent="0" algn="l" defTabSz="1218926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4077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Для отображения/</a:t>
            </a:r>
            <a:b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</a:b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скрытия направляющих используйте Alt+F9.</a:t>
            </a:r>
          </a:p>
          <a:p>
            <a:pPr marL="0" marR="0" lvl="0" indent="0" algn="l" defTabSz="1218926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4077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Для смены</a:t>
            </a:r>
          </a:p>
          <a:p>
            <a:pPr marL="0" marR="0" lvl="0" indent="0" algn="l" defTabSz="12189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77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уровней текста используйте </a:t>
            </a:r>
            <a:b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</a:b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выделение+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Tab</a:t>
            </a: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.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+mn-lt"/>
            </a:endParaRPr>
          </a:p>
          <a:p>
            <a:pPr marL="0" marR="0" lvl="0" indent="0" algn="l" defTabSz="1218926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4077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Для возврата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</a:b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на предыдущий</a:t>
            </a:r>
            <a:b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</a:b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уровень выделите </a:t>
            </a:r>
            <a:b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</a:b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строку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и </a:t>
            </a: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нажмите </a:t>
            </a:r>
            <a:b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Shift+Tab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.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+mn-lt"/>
            </a:endParaRPr>
          </a:p>
          <a:p>
            <a:pPr marL="0" marR="0" lvl="0" indent="0" algn="l" defTabSz="1218926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077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Первый уровень</a:t>
            </a:r>
          </a:p>
          <a:p>
            <a:pPr marL="359752" marR="0" lvl="1" indent="-359752" algn="l" defTabSz="1218926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4077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Второй уровень</a:t>
            </a:r>
          </a:p>
          <a:p>
            <a:pPr marL="721622" marR="0" lvl="2" indent="-361870" algn="l" defTabSz="1218926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70B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Третий уровень</a:t>
            </a:r>
          </a:p>
        </p:txBody>
      </p:sp>
      <p:sp>
        <p:nvSpPr>
          <p:cNvPr id="5" name="Rectangle 6"/>
          <p:cNvSpPr/>
          <p:nvPr/>
        </p:nvSpPr>
        <p:spPr>
          <a:xfrm>
            <a:off x="12192001" y="5331880"/>
            <a:ext cx="2777066" cy="159279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0" rIns="121889" bIns="60944" rtlCol="0" anchor="b"/>
          <a:lstStyle/>
          <a:p>
            <a:pPr marL="0" marR="0" lvl="0" indent="0" algn="l" defTabSz="12189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77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Для отображения колонтитула Gazprom Neft убедитесь, что выбран 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</a:b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n-lt"/>
              </a:rPr>
              <a:t>его русскоязычный вариант (Газпром нефть) и нажмите на кнопку «Язык шаблона»</a:t>
            </a:r>
          </a:p>
        </p:txBody>
      </p:sp>
    </p:spTree>
    <p:extLst>
      <p:ext uri="{BB962C8B-B14F-4D97-AF65-F5344CB8AC3E}">
        <p14:creationId xmlns:p14="http://schemas.microsoft.com/office/powerpoint/2010/main" val="1275616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63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94757E7-5BB8-4E38-8961-C284EDD4B1E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41" b="0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>
          <a:xfrm>
            <a:off x="273214" y="382923"/>
            <a:ext cx="11645573" cy="314028"/>
          </a:xfrm>
          <a:prstGeom prst="rect">
            <a:avLst/>
          </a:prstGeom>
        </p:spPr>
        <p:txBody>
          <a:bodyPr/>
          <a:lstStyle>
            <a:lvl1pPr>
              <a:defRPr sz="204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ru-RU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9304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571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8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BackGroundTitleSlide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"/>
            <a:ext cx="932986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itle"/>
          <p:cNvSpPr>
            <a:spLocks noGrp="1" noChangeArrowheads="1"/>
          </p:cNvSpPr>
          <p:nvPr>
            <p:ph type="ctrTitle"/>
          </p:nvPr>
        </p:nvSpPr>
        <p:spPr bwMode="auto">
          <a:xfrm>
            <a:off x="6043572" y="3428586"/>
            <a:ext cx="5756424" cy="18385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57" b="0" baseline="0">
                <a:solidFill>
                  <a:schemeClr val="accent6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title style</a:t>
            </a:r>
            <a:endParaRPr lang="ru-RU" noProof="0" dirty="0"/>
          </a:p>
        </p:txBody>
      </p:sp>
      <p:grpSp>
        <p:nvGrpSpPr>
          <p:cNvPr id="32" name="TitleLogoRus"/>
          <p:cNvGrpSpPr>
            <a:grpSpLocks noChangeAspect="1"/>
          </p:cNvGrpSpPr>
          <p:nvPr/>
        </p:nvGrpSpPr>
        <p:grpSpPr bwMode="ltGray">
          <a:xfrm>
            <a:off x="10822592" y="5979762"/>
            <a:ext cx="977404" cy="461825"/>
            <a:chOff x="264" y="1159"/>
            <a:chExt cx="3492" cy="1650"/>
          </a:xfrm>
          <a:solidFill>
            <a:schemeClr val="accent3"/>
          </a:solidFill>
        </p:grpSpPr>
        <p:sp>
          <p:nvSpPr>
            <p:cNvPr id="33" name="Freeform 6"/>
            <p:cNvSpPr>
              <a:spLocks noEditPoints="1"/>
            </p:cNvSpPr>
            <p:nvPr/>
          </p:nvSpPr>
          <p:spPr bwMode="ltGray">
            <a:xfrm>
              <a:off x="2996" y="1657"/>
              <a:ext cx="258" cy="576"/>
            </a:xfrm>
            <a:custGeom>
              <a:avLst/>
              <a:gdLst>
                <a:gd name="T0" fmla="*/ 128 w 258"/>
                <a:gd name="T1" fmla="*/ 504 h 576"/>
                <a:gd name="T2" fmla="*/ 112 w 258"/>
                <a:gd name="T3" fmla="*/ 498 h 576"/>
                <a:gd name="T4" fmla="*/ 104 w 258"/>
                <a:gd name="T5" fmla="*/ 482 h 576"/>
                <a:gd name="T6" fmla="*/ 104 w 258"/>
                <a:gd name="T7" fmla="*/ 94 h 576"/>
                <a:gd name="T8" fmla="*/ 104 w 258"/>
                <a:gd name="T9" fmla="*/ 92 h 576"/>
                <a:gd name="T10" fmla="*/ 106 w 258"/>
                <a:gd name="T11" fmla="*/ 84 h 576"/>
                <a:gd name="T12" fmla="*/ 120 w 258"/>
                <a:gd name="T13" fmla="*/ 72 h 576"/>
                <a:gd name="T14" fmla="*/ 128 w 258"/>
                <a:gd name="T15" fmla="*/ 72 h 576"/>
                <a:gd name="T16" fmla="*/ 146 w 258"/>
                <a:gd name="T17" fmla="*/ 78 h 576"/>
                <a:gd name="T18" fmla="*/ 154 w 258"/>
                <a:gd name="T19" fmla="*/ 92 h 576"/>
                <a:gd name="T20" fmla="*/ 154 w 258"/>
                <a:gd name="T21" fmla="*/ 94 h 576"/>
                <a:gd name="T22" fmla="*/ 154 w 258"/>
                <a:gd name="T23" fmla="*/ 482 h 576"/>
                <a:gd name="T24" fmla="*/ 152 w 258"/>
                <a:gd name="T25" fmla="*/ 490 h 576"/>
                <a:gd name="T26" fmla="*/ 138 w 258"/>
                <a:gd name="T27" fmla="*/ 502 h 576"/>
                <a:gd name="T28" fmla="*/ 176 w 258"/>
                <a:gd name="T29" fmla="*/ 0 h 576"/>
                <a:gd name="T30" fmla="*/ 82 w 258"/>
                <a:gd name="T31" fmla="*/ 0 h 576"/>
                <a:gd name="T32" fmla="*/ 56 w 258"/>
                <a:gd name="T33" fmla="*/ 2 h 576"/>
                <a:gd name="T34" fmla="*/ 36 w 258"/>
                <a:gd name="T35" fmla="*/ 10 h 576"/>
                <a:gd name="T36" fmla="*/ 22 w 258"/>
                <a:gd name="T37" fmla="*/ 22 h 576"/>
                <a:gd name="T38" fmla="*/ 12 w 258"/>
                <a:gd name="T39" fmla="*/ 36 h 576"/>
                <a:gd name="T40" fmla="*/ 2 w 258"/>
                <a:gd name="T41" fmla="*/ 70 h 576"/>
                <a:gd name="T42" fmla="*/ 0 w 258"/>
                <a:gd name="T43" fmla="*/ 102 h 576"/>
                <a:gd name="T44" fmla="*/ 0 w 258"/>
                <a:gd name="T45" fmla="*/ 472 h 576"/>
                <a:gd name="T46" fmla="*/ 2 w 258"/>
                <a:gd name="T47" fmla="*/ 506 h 576"/>
                <a:gd name="T48" fmla="*/ 12 w 258"/>
                <a:gd name="T49" fmla="*/ 540 h 576"/>
                <a:gd name="T50" fmla="*/ 22 w 258"/>
                <a:gd name="T51" fmla="*/ 554 h 576"/>
                <a:gd name="T52" fmla="*/ 36 w 258"/>
                <a:gd name="T53" fmla="*/ 566 h 576"/>
                <a:gd name="T54" fmla="*/ 56 w 258"/>
                <a:gd name="T55" fmla="*/ 572 h 576"/>
                <a:gd name="T56" fmla="*/ 82 w 258"/>
                <a:gd name="T57" fmla="*/ 576 h 576"/>
                <a:gd name="T58" fmla="*/ 176 w 258"/>
                <a:gd name="T59" fmla="*/ 576 h 576"/>
                <a:gd name="T60" fmla="*/ 202 w 258"/>
                <a:gd name="T61" fmla="*/ 572 h 576"/>
                <a:gd name="T62" fmla="*/ 222 w 258"/>
                <a:gd name="T63" fmla="*/ 566 h 576"/>
                <a:gd name="T64" fmla="*/ 236 w 258"/>
                <a:gd name="T65" fmla="*/ 554 h 576"/>
                <a:gd name="T66" fmla="*/ 246 w 258"/>
                <a:gd name="T67" fmla="*/ 540 h 576"/>
                <a:gd name="T68" fmla="*/ 256 w 258"/>
                <a:gd name="T69" fmla="*/ 506 h 576"/>
                <a:gd name="T70" fmla="*/ 258 w 258"/>
                <a:gd name="T71" fmla="*/ 472 h 576"/>
                <a:gd name="T72" fmla="*/ 258 w 258"/>
                <a:gd name="T73" fmla="*/ 102 h 576"/>
                <a:gd name="T74" fmla="*/ 256 w 258"/>
                <a:gd name="T75" fmla="*/ 70 h 576"/>
                <a:gd name="T76" fmla="*/ 246 w 258"/>
                <a:gd name="T77" fmla="*/ 36 h 576"/>
                <a:gd name="T78" fmla="*/ 236 w 258"/>
                <a:gd name="T79" fmla="*/ 22 h 576"/>
                <a:gd name="T80" fmla="*/ 222 w 258"/>
                <a:gd name="T81" fmla="*/ 10 h 576"/>
                <a:gd name="T82" fmla="*/ 202 w 258"/>
                <a:gd name="T83" fmla="*/ 2 h 576"/>
                <a:gd name="T84" fmla="*/ 176 w 258"/>
                <a:gd name="T85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8" h="576">
                  <a:moveTo>
                    <a:pt x="128" y="504"/>
                  </a:moveTo>
                  <a:lnTo>
                    <a:pt x="128" y="504"/>
                  </a:lnTo>
                  <a:lnTo>
                    <a:pt x="120" y="502"/>
                  </a:lnTo>
                  <a:lnTo>
                    <a:pt x="112" y="498"/>
                  </a:lnTo>
                  <a:lnTo>
                    <a:pt x="106" y="490"/>
                  </a:lnTo>
                  <a:lnTo>
                    <a:pt x="104" y="482"/>
                  </a:lnTo>
                  <a:lnTo>
                    <a:pt x="104" y="482"/>
                  </a:lnTo>
                  <a:lnTo>
                    <a:pt x="104" y="94"/>
                  </a:lnTo>
                  <a:lnTo>
                    <a:pt x="104" y="94"/>
                  </a:lnTo>
                  <a:lnTo>
                    <a:pt x="104" y="92"/>
                  </a:lnTo>
                  <a:lnTo>
                    <a:pt x="104" y="92"/>
                  </a:lnTo>
                  <a:lnTo>
                    <a:pt x="106" y="84"/>
                  </a:lnTo>
                  <a:lnTo>
                    <a:pt x="112" y="78"/>
                  </a:lnTo>
                  <a:lnTo>
                    <a:pt x="120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38" y="72"/>
                  </a:lnTo>
                  <a:lnTo>
                    <a:pt x="146" y="78"/>
                  </a:lnTo>
                  <a:lnTo>
                    <a:pt x="150" y="84"/>
                  </a:lnTo>
                  <a:lnTo>
                    <a:pt x="154" y="92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4" y="480"/>
                  </a:lnTo>
                  <a:lnTo>
                    <a:pt x="154" y="482"/>
                  </a:lnTo>
                  <a:lnTo>
                    <a:pt x="154" y="482"/>
                  </a:lnTo>
                  <a:lnTo>
                    <a:pt x="152" y="490"/>
                  </a:lnTo>
                  <a:lnTo>
                    <a:pt x="146" y="498"/>
                  </a:lnTo>
                  <a:lnTo>
                    <a:pt x="138" y="502"/>
                  </a:lnTo>
                  <a:lnTo>
                    <a:pt x="128" y="504"/>
                  </a:lnTo>
                  <a:close/>
                  <a:moveTo>
                    <a:pt x="176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68" y="0"/>
                  </a:lnTo>
                  <a:lnTo>
                    <a:pt x="56" y="2"/>
                  </a:lnTo>
                  <a:lnTo>
                    <a:pt x="46" y="6"/>
                  </a:lnTo>
                  <a:lnTo>
                    <a:pt x="36" y="10"/>
                  </a:lnTo>
                  <a:lnTo>
                    <a:pt x="28" y="16"/>
                  </a:lnTo>
                  <a:lnTo>
                    <a:pt x="22" y="22"/>
                  </a:lnTo>
                  <a:lnTo>
                    <a:pt x="16" y="28"/>
                  </a:lnTo>
                  <a:lnTo>
                    <a:pt x="12" y="36"/>
                  </a:lnTo>
                  <a:lnTo>
                    <a:pt x="6" y="52"/>
                  </a:lnTo>
                  <a:lnTo>
                    <a:pt x="2" y="70"/>
                  </a:lnTo>
                  <a:lnTo>
                    <a:pt x="0" y="86"/>
                  </a:lnTo>
                  <a:lnTo>
                    <a:pt x="0" y="102"/>
                  </a:lnTo>
                  <a:lnTo>
                    <a:pt x="0" y="472"/>
                  </a:lnTo>
                  <a:lnTo>
                    <a:pt x="0" y="472"/>
                  </a:lnTo>
                  <a:lnTo>
                    <a:pt x="0" y="488"/>
                  </a:lnTo>
                  <a:lnTo>
                    <a:pt x="2" y="506"/>
                  </a:lnTo>
                  <a:lnTo>
                    <a:pt x="6" y="524"/>
                  </a:lnTo>
                  <a:lnTo>
                    <a:pt x="12" y="540"/>
                  </a:lnTo>
                  <a:lnTo>
                    <a:pt x="16" y="546"/>
                  </a:lnTo>
                  <a:lnTo>
                    <a:pt x="22" y="554"/>
                  </a:lnTo>
                  <a:lnTo>
                    <a:pt x="28" y="560"/>
                  </a:lnTo>
                  <a:lnTo>
                    <a:pt x="36" y="566"/>
                  </a:lnTo>
                  <a:lnTo>
                    <a:pt x="46" y="570"/>
                  </a:lnTo>
                  <a:lnTo>
                    <a:pt x="56" y="572"/>
                  </a:lnTo>
                  <a:lnTo>
                    <a:pt x="68" y="574"/>
                  </a:lnTo>
                  <a:lnTo>
                    <a:pt x="82" y="576"/>
                  </a:lnTo>
                  <a:lnTo>
                    <a:pt x="176" y="576"/>
                  </a:lnTo>
                  <a:lnTo>
                    <a:pt x="176" y="576"/>
                  </a:lnTo>
                  <a:lnTo>
                    <a:pt x="188" y="574"/>
                  </a:lnTo>
                  <a:lnTo>
                    <a:pt x="202" y="572"/>
                  </a:lnTo>
                  <a:lnTo>
                    <a:pt x="212" y="570"/>
                  </a:lnTo>
                  <a:lnTo>
                    <a:pt x="222" y="566"/>
                  </a:lnTo>
                  <a:lnTo>
                    <a:pt x="228" y="560"/>
                  </a:lnTo>
                  <a:lnTo>
                    <a:pt x="236" y="554"/>
                  </a:lnTo>
                  <a:lnTo>
                    <a:pt x="242" y="546"/>
                  </a:lnTo>
                  <a:lnTo>
                    <a:pt x="246" y="540"/>
                  </a:lnTo>
                  <a:lnTo>
                    <a:pt x="252" y="524"/>
                  </a:lnTo>
                  <a:lnTo>
                    <a:pt x="256" y="506"/>
                  </a:lnTo>
                  <a:lnTo>
                    <a:pt x="258" y="488"/>
                  </a:lnTo>
                  <a:lnTo>
                    <a:pt x="258" y="472"/>
                  </a:lnTo>
                  <a:lnTo>
                    <a:pt x="258" y="102"/>
                  </a:lnTo>
                  <a:lnTo>
                    <a:pt x="258" y="102"/>
                  </a:lnTo>
                  <a:lnTo>
                    <a:pt x="258" y="86"/>
                  </a:lnTo>
                  <a:lnTo>
                    <a:pt x="256" y="70"/>
                  </a:lnTo>
                  <a:lnTo>
                    <a:pt x="252" y="52"/>
                  </a:lnTo>
                  <a:lnTo>
                    <a:pt x="246" y="36"/>
                  </a:lnTo>
                  <a:lnTo>
                    <a:pt x="242" y="28"/>
                  </a:lnTo>
                  <a:lnTo>
                    <a:pt x="236" y="22"/>
                  </a:lnTo>
                  <a:lnTo>
                    <a:pt x="228" y="16"/>
                  </a:lnTo>
                  <a:lnTo>
                    <a:pt x="222" y="10"/>
                  </a:lnTo>
                  <a:lnTo>
                    <a:pt x="212" y="6"/>
                  </a:lnTo>
                  <a:lnTo>
                    <a:pt x="202" y="2"/>
                  </a:lnTo>
                  <a:lnTo>
                    <a:pt x="188" y="0"/>
                  </a:lnTo>
                  <a:lnTo>
                    <a:pt x="1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ltGray">
            <a:xfrm>
              <a:off x="1428" y="1657"/>
              <a:ext cx="214" cy="576"/>
            </a:xfrm>
            <a:custGeom>
              <a:avLst/>
              <a:gdLst>
                <a:gd name="T0" fmla="*/ 0 w 214"/>
                <a:gd name="T1" fmla="*/ 0 h 576"/>
                <a:gd name="T2" fmla="*/ 214 w 214"/>
                <a:gd name="T3" fmla="*/ 0 h 576"/>
                <a:gd name="T4" fmla="*/ 214 w 214"/>
                <a:gd name="T5" fmla="*/ 72 h 576"/>
                <a:gd name="T6" fmla="*/ 112 w 214"/>
                <a:gd name="T7" fmla="*/ 72 h 576"/>
                <a:gd name="T8" fmla="*/ 112 w 214"/>
                <a:gd name="T9" fmla="*/ 576 h 576"/>
                <a:gd name="T10" fmla="*/ 0 w 214"/>
                <a:gd name="T11" fmla="*/ 576 h 576"/>
                <a:gd name="T12" fmla="*/ 0 w 214"/>
                <a:gd name="T13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576">
                  <a:moveTo>
                    <a:pt x="0" y="0"/>
                  </a:moveTo>
                  <a:lnTo>
                    <a:pt x="214" y="0"/>
                  </a:lnTo>
                  <a:lnTo>
                    <a:pt x="214" y="72"/>
                  </a:lnTo>
                  <a:lnTo>
                    <a:pt x="112" y="72"/>
                  </a:lnTo>
                  <a:lnTo>
                    <a:pt x="112" y="576"/>
                  </a:lnTo>
                  <a:lnTo>
                    <a:pt x="0" y="57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ltGray">
            <a:xfrm>
              <a:off x="1658" y="1657"/>
              <a:ext cx="292" cy="576"/>
            </a:xfrm>
            <a:custGeom>
              <a:avLst/>
              <a:gdLst>
                <a:gd name="T0" fmla="*/ 0 w 292"/>
                <a:gd name="T1" fmla="*/ 576 h 576"/>
                <a:gd name="T2" fmla="*/ 110 w 292"/>
                <a:gd name="T3" fmla="*/ 576 h 576"/>
                <a:gd name="T4" fmla="*/ 120 w 292"/>
                <a:gd name="T5" fmla="*/ 422 h 576"/>
                <a:gd name="T6" fmla="*/ 172 w 292"/>
                <a:gd name="T7" fmla="*/ 422 h 576"/>
                <a:gd name="T8" fmla="*/ 182 w 292"/>
                <a:gd name="T9" fmla="*/ 576 h 576"/>
                <a:gd name="T10" fmla="*/ 292 w 292"/>
                <a:gd name="T11" fmla="*/ 576 h 576"/>
                <a:gd name="T12" fmla="*/ 234 w 292"/>
                <a:gd name="T13" fmla="*/ 0 h 576"/>
                <a:gd name="T14" fmla="*/ 58 w 292"/>
                <a:gd name="T15" fmla="*/ 0 h 576"/>
                <a:gd name="T16" fmla="*/ 0 w 292"/>
                <a:gd name="T17" fmla="*/ 576 h 576"/>
                <a:gd name="T18" fmla="*/ 124 w 292"/>
                <a:gd name="T19" fmla="*/ 360 h 576"/>
                <a:gd name="T20" fmla="*/ 144 w 292"/>
                <a:gd name="T21" fmla="*/ 72 h 576"/>
                <a:gd name="T22" fmla="*/ 150 w 292"/>
                <a:gd name="T23" fmla="*/ 72 h 576"/>
                <a:gd name="T24" fmla="*/ 168 w 292"/>
                <a:gd name="T25" fmla="*/ 360 h 576"/>
                <a:gd name="T26" fmla="*/ 124 w 292"/>
                <a:gd name="T27" fmla="*/ 36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2" h="576">
                  <a:moveTo>
                    <a:pt x="0" y="576"/>
                  </a:moveTo>
                  <a:lnTo>
                    <a:pt x="110" y="576"/>
                  </a:lnTo>
                  <a:lnTo>
                    <a:pt x="120" y="422"/>
                  </a:lnTo>
                  <a:lnTo>
                    <a:pt x="172" y="422"/>
                  </a:lnTo>
                  <a:lnTo>
                    <a:pt x="182" y="576"/>
                  </a:lnTo>
                  <a:lnTo>
                    <a:pt x="292" y="576"/>
                  </a:lnTo>
                  <a:lnTo>
                    <a:pt x="234" y="0"/>
                  </a:lnTo>
                  <a:lnTo>
                    <a:pt x="58" y="0"/>
                  </a:lnTo>
                  <a:lnTo>
                    <a:pt x="0" y="576"/>
                  </a:lnTo>
                  <a:close/>
                  <a:moveTo>
                    <a:pt x="124" y="360"/>
                  </a:moveTo>
                  <a:lnTo>
                    <a:pt x="144" y="72"/>
                  </a:lnTo>
                  <a:lnTo>
                    <a:pt x="150" y="72"/>
                  </a:lnTo>
                  <a:lnTo>
                    <a:pt x="168" y="360"/>
                  </a:lnTo>
                  <a:lnTo>
                    <a:pt x="124" y="3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ltGray">
            <a:xfrm>
              <a:off x="1998" y="1657"/>
              <a:ext cx="260" cy="576"/>
            </a:xfrm>
            <a:custGeom>
              <a:avLst/>
              <a:gdLst>
                <a:gd name="T0" fmla="*/ 112 w 260"/>
                <a:gd name="T1" fmla="*/ 482 h 576"/>
                <a:gd name="T2" fmla="*/ 114 w 260"/>
                <a:gd name="T3" fmla="*/ 492 h 576"/>
                <a:gd name="T4" fmla="*/ 124 w 260"/>
                <a:gd name="T5" fmla="*/ 500 h 576"/>
                <a:gd name="T6" fmla="*/ 130 w 260"/>
                <a:gd name="T7" fmla="*/ 502 h 576"/>
                <a:gd name="T8" fmla="*/ 142 w 260"/>
                <a:gd name="T9" fmla="*/ 496 h 576"/>
                <a:gd name="T10" fmla="*/ 148 w 260"/>
                <a:gd name="T11" fmla="*/ 482 h 576"/>
                <a:gd name="T12" fmla="*/ 148 w 260"/>
                <a:gd name="T13" fmla="*/ 348 h 576"/>
                <a:gd name="T14" fmla="*/ 144 w 260"/>
                <a:gd name="T15" fmla="*/ 328 h 576"/>
                <a:gd name="T16" fmla="*/ 136 w 260"/>
                <a:gd name="T17" fmla="*/ 318 h 576"/>
                <a:gd name="T18" fmla="*/ 116 w 260"/>
                <a:gd name="T19" fmla="*/ 312 h 576"/>
                <a:gd name="T20" fmla="*/ 58 w 260"/>
                <a:gd name="T21" fmla="*/ 310 h 576"/>
                <a:gd name="T22" fmla="*/ 104 w 260"/>
                <a:gd name="T23" fmla="*/ 248 h 576"/>
                <a:gd name="T24" fmla="*/ 124 w 260"/>
                <a:gd name="T25" fmla="*/ 246 h 576"/>
                <a:gd name="T26" fmla="*/ 138 w 260"/>
                <a:gd name="T27" fmla="*/ 240 h 576"/>
                <a:gd name="T28" fmla="*/ 146 w 260"/>
                <a:gd name="T29" fmla="*/ 226 h 576"/>
                <a:gd name="T30" fmla="*/ 148 w 260"/>
                <a:gd name="T31" fmla="*/ 204 h 576"/>
                <a:gd name="T32" fmla="*/ 148 w 260"/>
                <a:gd name="T33" fmla="*/ 90 h 576"/>
                <a:gd name="T34" fmla="*/ 142 w 260"/>
                <a:gd name="T35" fmla="*/ 78 h 576"/>
                <a:gd name="T36" fmla="*/ 130 w 260"/>
                <a:gd name="T37" fmla="*/ 72 h 576"/>
                <a:gd name="T38" fmla="*/ 124 w 260"/>
                <a:gd name="T39" fmla="*/ 72 h 576"/>
                <a:gd name="T40" fmla="*/ 114 w 260"/>
                <a:gd name="T41" fmla="*/ 82 h 576"/>
                <a:gd name="T42" fmla="*/ 112 w 260"/>
                <a:gd name="T43" fmla="*/ 184 h 576"/>
                <a:gd name="T44" fmla="*/ 0 w 260"/>
                <a:gd name="T45" fmla="*/ 102 h 576"/>
                <a:gd name="T46" fmla="*/ 0 w 260"/>
                <a:gd name="T47" fmla="*/ 86 h 576"/>
                <a:gd name="T48" fmla="*/ 6 w 260"/>
                <a:gd name="T49" fmla="*/ 52 h 576"/>
                <a:gd name="T50" fmla="*/ 18 w 260"/>
                <a:gd name="T51" fmla="*/ 28 h 576"/>
                <a:gd name="T52" fmla="*/ 30 w 260"/>
                <a:gd name="T53" fmla="*/ 16 h 576"/>
                <a:gd name="T54" fmla="*/ 46 w 260"/>
                <a:gd name="T55" fmla="*/ 6 h 576"/>
                <a:gd name="T56" fmla="*/ 70 w 260"/>
                <a:gd name="T57" fmla="*/ 0 h 576"/>
                <a:gd name="T58" fmla="*/ 176 w 260"/>
                <a:gd name="T59" fmla="*/ 0 h 576"/>
                <a:gd name="T60" fmla="*/ 190 w 260"/>
                <a:gd name="T61" fmla="*/ 0 h 576"/>
                <a:gd name="T62" fmla="*/ 214 w 260"/>
                <a:gd name="T63" fmla="*/ 6 h 576"/>
                <a:gd name="T64" fmla="*/ 230 w 260"/>
                <a:gd name="T65" fmla="*/ 16 h 576"/>
                <a:gd name="T66" fmla="*/ 242 w 260"/>
                <a:gd name="T67" fmla="*/ 28 h 576"/>
                <a:gd name="T68" fmla="*/ 254 w 260"/>
                <a:gd name="T69" fmla="*/ 52 h 576"/>
                <a:gd name="T70" fmla="*/ 260 w 260"/>
                <a:gd name="T71" fmla="*/ 86 h 576"/>
                <a:gd name="T72" fmla="*/ 260 w 260"/>
                <a:gd name="T73" fmla="*/ 194 h 576"/>
                <a:gd name="T74" fmla="*/ 258 w 260"/>
                <a:gd name="T75" fmla="*/ 216 h 576"/>
                <a:gd name="T76" fmla="*/ 244 w 260"/>
                <a:gd name="T77" fmla="*/ 248 h 576"/>
                <a:gd name="T78" fmla="*/ 222 w 260"/>
                <a:gd name="T79" fmla="*/ 266 h 576"/>
                <a:gd name="T80" fmla="*/ 196 w 260"/>
                <a:gd name="T81" fmla="*/ 272 h 576"/>
                <a:gd name="T82" fmla="*/ 184 w 260"/>
                <a:gd name="T83" fmla="*/ 278 h 576"/>
                <a:gd name="T84" fmla="*/ 196 w 260"/>
                <a:gd name="T85" fmla="*/ 280 h 576"/>
                <a:gd name="T86" fmla="*/ 218 w 260"/>
                <a:gd name="T87" fmla="*/ 284 h 576"/>
                <a:gd name="T88" fmla="*/ 234 w 260"/>
                <a:gd name="T89" fmla="*/ 292 h 576"/>
                <a:gd name="T90" fmla="*/ 250 w 260"/>
                <a:gd name="T91" fmla="*/ 310 h 576"/>
                <a:gd name="T92" fmla="*/ 258 w 260"/>
                <a:gd name="T93" fmla="*/ 336 h 576"/>
                <a:gd name="T94" fmla="*/ 260 w 260"/>
                <a:gd name="T95" fmla="*/ 472 h 576"/>
                <a:gd name="T96" fmla="*/ 260 w 260"/>
                <a:gd name="T97" fmla="*/ 488 h 576"/>
                <a:gd name="T98" fmla="*/ 254 w 260"/>
                <a:gd name="T99" fmla="*/ 522 h 576"/>
                <a:gd name="T100" fmla="*/ 242 w 260"/>
                <a:gd name="T101" fmla="*/ 546 h 576"/>
                <a:gd name="T102" fmla="*/ 230 w 260"/>
                <a:gd name="T103" fmla="*/ 560 h 576"/>
                <a:gd name="T104" fmla="*/ 214 w 260"/>
                <a:gd name="T105" fmla="*/ 570 h 576"/>
                <a:gd name="T106" fmla="*/ 190 w 260"/>
                <a:gd name="T107" fmla="*/ 574 h 576"/>
                <a:gd name="T108" fmla="*/ 84 w 260"/>
                <a:gd name="T109" fmla="*/ 576 h 576"/>
                <a:gd name="T110" fmla="*/ 70 w 260"/>
                <a:gd name="T111" fmla="*/ 574 h 576"/>
                <a:gd name="T112" fmla="*/ 46 w 260"/>
                <a:gd name="T113" fmla="*/ 570 h 576"/>
                <a:gd name="T114" fmla="*/ 30 w 260"/>
                <a:gd name="T115" fmla="*/ 560 h 576"/>
                <a:gd name="T116" fmla="*/ 18 w 260"/>
                <a:gd name="T117" fmla="*/ 546 h 576"/>
                <a:gd name="T118" fmla="*/ 6 w 260"/>
                <a:gd name="T119" fmla="*/ 522 h 576"/>
                <a:gd name="T120" fmla="*/ 0 w 260"/>
                <a:gd name="T121" fmla="*/ 488 h 576"/>
                <a:gd name="T122" fmla="*/ 0 w 260"/>
                <a:gd name="T123" fmla="*/ 37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" h="576">
                  <a:moveTo>
                    <a:pt x="112" y="374"/>
                  </a:moveTo>
                  <a:lnTo>
                    <a:pt x="112" y="482"/>
                  </a:lnTo>
                  <a:lnTo>
                    <a:pt x="112" y="482"/>
                  </a:lnTo>
                  <a:lnTo>
                    <a:pt x="114" y="492"/>
                  </a:lnTo>
                  <a:lnTo>
                    <a:pt x="118" y="498"/>
                  </a:lnTo>
                  <a:lnTo>
                    <a:pt x="124" y="500"/>
                  </a:lnTo>
                  <a:lnTo>
                    <a:pt x="130" y="502"/>
                  </a:lnTo>
                  <a:lnTo>
                    <a:pt x="130" y="502"/>
                  </a:lnTo>
                  <a:lnTo>
                    <a:pt x="138" y="500"/>
                  </a:lnTo>
                  <a:lnTo>
                    <a:pt x="142" y="496"/>
                  </a:lnTo>
                  <a:lnTo>
                    <a:pt x="146" y="490"/>
                  </a:lnTo>
                  <a:lnTo>
                    <a:pt x="148" y="482"/>
                  </a:lnTo>
                  <a:lnTo>
                    <a:pt x="148" y="348"/>
                  </a:lnTo>
                  <a:lnTo>
                    <a:pt x="148" y="348"/>
                  </a:lnTo>
                  <a:lnTo>
                    <a:pt x="146" y="336"/>
                  </a:lnTo>
                  <a:lnTo>
                    <a:pt x="144" y="328"/>
                  </a:lnTo>
                  <a:lnTo>
                    <a:pt x="140" y="322"/>
                  </a:lnTo>
                  <a:lnTo>
                    <a:pt x="136" y="318"/>
                  </a:lnTo>
                  <a:lnTo>
                    <a:pt x="128" y="314"/>
                  </a:lnTo>
                  <a:lnTo>
                    <a:pt x="116" y="312"/>
                  </a:lnTo>
                  <a:lnTo>
                    <a:pt x="102" y="310"/>
                  </a:lnTo>
                  <a:lnTo>
                    <a:pt x="58" y="310"/>
                  </a:lnTo>
                  <a:lnTo>
                    <a:pt x="58" y="248"/>
                  </a:lnTo>
                  <a:lnTo>
                    <a:pt x="104" y="248"/>
                  </a:lnTo>
                  <a:lnTo>
                    <a:pt x="104" y="248"/>
                  </a:lnTo>
                  <a:lnTo>
                    <a:pt x="124" y="246"/>
                  </a:lnTo>
                  <a:lnTo>
                    <a:pt x="132" y="244"/>
                  </a:lnTo>
                  <a:lnTo>
                    <a:pt x="138" y="240"/>
                  </a:lnTo>
                  <a:lnTo>
                    <a:pt x="142" y="234"/>
                  </a:lnTo>
                  <a:lnTo>
                    <a:pt x="146" y="226"/>
                  </a:lnTo>
                  <a:lnTo>
                    <a:pt x="146" y="216"/>
                  </a:lnTo>
                  <a:lnTo>
                    <a:pt x="148" y="204"/>
                  </a:lnTo>
                  <a:lnTo>
                    <a:pt x="148" y="90"/>
                  </a:lnTo>
                  <a:lnTo>
                    <a:pt x="148" y="90"/>
                  </a:lnTo>
                  <a:lnTo>
                    <a:pt x="146" y="84"/>
                  </a:lnTo>
                  <a:lnTo>
                    <a:pt x="142" y="78"/>
                  </a:lnTo>
                  <a:lnTo>
                    <a:pt x="138" y="74"/>
                  </a:lnTo>
                  <a:lnTo>
                    <a:pt x="130" y="72"/>
                  </a:lnTo>
                  <a:lnTo>
                    <a:pt x="130" y="72"/>
                  </a:lnTo>
                  <a:lnTo>
                    <a:pt x="124" y="72"/>
                  </a:lnTo>
                  <a:lnTo>
                    <a:pt x="118" y="76"/>
                  </a:lnTo>
                  <a:lnTo>
                    <a:pt x="114" y="82"/>
                  </a:lnTo>
                  <a:lnTo>
                    <a:pt x="112" y="90"/>
                  </a:lnTo>
                  <a:lnTo>
                    <a:pt x="112" y="184"/>
                  </a:lnTo>
                  <a:lnTo>
                    <a:pt x="0" y="184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86"/>
                  </a:lnTo>
                  <a:lnTo>
                    <a:pt x="2" y="70"/>
                  </a:lnTo>
                  <a:lnTo>
                    <a:pt x="6" y="52"/>
                  </a:lnTo>
                  <a:lnTo>
                    <a:pt x="12" y="36"/>
                  </a:lnTo>
                  <a:lnTo>
                    <a:pt x="18" y="28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0"/>
                  </a:lnTo>
                  <a:lnTo>
                    <a:pt x="46" y="6"/>
                  </a:lnTo>
                  <a:lnTo>
                    <a:pt x="58" y="2"/>
                  </a:lnTo>
                  <a:lnTo>
                    <a:pt x="70" y="0"/>
                  </a:lnTo>
                  <a:lnTo>
                    <a:pt x="84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90" y="0"/>
                  </a:lnTo>
                  <a:lnTo>
                    <a:pt x="202" y="2"/>
                  </a:lnTo>
                  <a:lnTo>
                    <a:pt x="214" y="6"/>
                  </a:lnTo>
                  <a:lnTo>
                    <a:pt x="222" y="10"/>
                  </a:lnTo>
                  <a:lnTo>
                    <a:pt x="230" y="16"/>
                  </a:lnTo>
                  <a:lnTo>
                    <a:pt x="238" y="22"/>
                  </a:lnTo>
                  <a:lnTo>
                    <a:pt x="242" y="28"/>
                  </a:lnTo>
                  <a:lnTo>
                    <a:pt x="248" y="36"/>
                  </a:lnTo>
                  <a:lnTo>
                    <a:pt x="254" y="52"/>
                  </a:lnTo>
                  <a:lnTo>
                    <a:pt x="258" y="70"/>
                  </a:lnTo>
                  <a:lnTo>
                    <a:pt x="260" y="86"/>
                  </a:lnTo>
                  <a:lnTo>
                    <a:pt x="260" y="102"/>
                  </a:lnTo>
                  <a:lnTo>
                    <a:pt x="260" y="194"/>
                  </a:lnTo>
                  <a:lnTo>
                    <a:pt x="260" y="194"/>
                  </a:lnTo>
                  <a:lnTo>
                    <a:pt x="258" y="216"/>
                  </a:lnTo>
                  <a:lnTo>
                    <a:pt x="252" y="234"/>
                  </a:lnTo>
                  <a:lnTo>
                    <a:pt x="244" y="248"/>
                  </a:lnTo>
                  <a:lnTo>
                    <a:pt x="234" y="258"/>
                  </a:lnTo>
                  <a:lnTo>
                    <a:pt x="222" y="266"/>
                  </a:lnTo>
                  <a:lnTo>
                    <a:pt x="210" y="270"/>
                  </a:lnTo>
                  <a:lnTo>
                    <a:pt x="196" y="272"/>
                  </a:lnTo>
                  <a:lnTo>
                    <a:pt x="184" y="272"/>
                  </a:lnTo>
                  <a:lnTo>
                    <a:pt x="184" y="278"/>
                  </a:lnTo>
                  <a:lnTo>
                    <a:pt x="184" y="278"/>
                  </a:lnTo>
                  <a:lnTo>
                    <a:pt x="196" y="280"/>
                  </a:lnTo>
                  <a:lnTo>
                    <a:pt x="208" y="280"/>
                  </a:lnTo>
                  <a:lnTo>
                    <a:pt x="218" y="284"/>
                  </a:lnTo>
                  <a:lnTo>
                    <a:pt x="228" y="288"/>
                  </a:lnTo>
                  <a:lnTo>
                    <a:pt x="234" y="292"/>
                  </a:lnTo>
                  <a:lnTo>
                    <a:pt x="240" y="298"/>
                  </a:lnTo>
                  <a:lnTo>
                    <a:pt x="250" y="310"/>
                  </a:lnTo>
                  <a:lnTo>
                    <a:pt x="256" y="322"/>
                  </a:lnTo>
                  <a:lnTo>
                    <a:pt x="258" y="336"/>
                  </a:lnTo>
                  <a:lnTo>
                    <a:pt x="260" y="358"/>
                  </a:lnTo>
                  <a:lnTo>
                    <a:pt x="260" y="472"/>
                  </a:lnTo>
                  <a:lnTo>
                    <a:pt x="260" y="472"/>
                  </a:lnTo>
                  <a:lnTo>
                    <a:pt x="260" y="488"/>
                  </a:lnTo>
                  <a:lnTo>
                    <a:pt x="258" y="506"/>
                  </a:lnTo>
                  <a:lnTo>
                    <a:pt x="254" y="522"/>
                  </a:lnTo>
                  <a:lnTo>
                    <a:pt x="248" y="540"/>
                  </a:lnTo>
                  <a:lnTo>
                    <a:pt x="242" y="546"/>
                  </a:lnTo>
                  <a:lnTo>
                    <a:pt x="238" y="554"/>
                  </a:lnTo>
                  <a:lnTo>
                    <a:pt x="230" y="560"/>
                  </a:lnTo>
                  <a:lnTo>
                    <a:pt x="222" y="566"/>
                  </a:lnTo>
                  <a:lnTo>
                    <a:pt x="214" y="570"/>
                  </a:lnTo>
                  <a:lnTo>
                    <a:pt x="202" y="572"/>
                  </a:lnTo>
                  <a:lnTo>
                    <a:pt x="190" y="574"/>
                  </a:lnTo>
                  <a:lnTo>
                    <a:pt x="176" y="576"/>
                  </a:lnTo>
                  <a:lnTo>
                    <a:pt x="84" y="576"/>
                  </a:lnTo>
                  <a:lnTo>
                    <a:pt x="84" y="576"/>
                  </a:lnTo>
                  <a:lnTo>
                    <a:pt x="70" y="574"/>
                  </a:lnTo>
                  <a:lnTo>
                    <a:pt x="58" y="572"/>
                  </a:lnTo>
                  <a:lnTo>
                    <a:pt x="46" y="570"/>
                  </a:lnTo>
                  <a:lnTo>
                    <a:pt x="38" y="566"/>
                  </a:lnTo>
                  <a:lnTo>
                    <a:pt x="30" y="560"/>
                  </a:lnTo>
                  <a:lnTo>
                    <a:pt x="22" y="554"/>
                  </a:lnTo>
                  <a:lnTo>
                    <a:pt x="18" y="546"/>
                  </a:lnTo>
                  <a:lnTo>
                    <a:pt x="12" y="540"/>
                  </a:lnTo>
                  <a:lnTo>
                    <a:pt x="6" y="522"/>
                  </a:lnTo>
                  <a:lnTo>
                    <a:pt x="2" y="506"/>
                  </a:lnTo>
                  <a:lnTo>
                    <a:pt x="0" y="488"/>
                  </a:lnTo>
                  <a:lnTo>
                    <a:pt x="0" y="472"/>
                  </a:lnTo>
                  <a:lnTo>
                    <a:pt x="0" y="374"/>
                  </a:lnTo>
                  <a:lnTo>
                    <a:pt x="112" y="3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ltGray">
            <a:xfrm>
              <a:off x="2332" y="1657"/>
              <a:ext cx="258" cy="576"/>
            </a:xfrm>
            <a:custGeom>
              <a:avLst/>
              <a:gdLst>
                <a:gd name="T0" fmla="*/ 0 w 258"/>
                <a:gd name="T1" fmla="*/ 0 h 576"/>
                <a:gd name="T2" fmla="*/ 258 w 258"/>
                <a:gd name="T3" fmla="*/ 0 h 576"/>
                <a:gd name="T4" fmla="*/ 258 w 258"/>
                <a:gd name="T5" fmla="*/ 576 h 576"/>
                <a:gd name="T6" fmla="*/ 154 w 258"/>
                <a:gd name="T7" fmla="*/ 576 h 576"/>
                <a:gd name="T8" fmla="*/ 154 w 258"/>
                <a:gd name="T9" fmla="*/ 72 h 576"/>
                <a:gd name="T10" fmla="*/ 104 w 258"/>
                <a:gd name="T11" fmla="*/ 72 h 576"/>
                <a:gd name="T12" fmla="*/ 104 w 258"/>
                <a:gd name="T13" fmla="*/ 576 h 576"/>
                <a:gd name="T14" fmla="*/ 0 w 258"/>
                <a:gd name="T15" fmla="*/ 576 h 576"/>
                <a:gd name="T16" fmla="*/ 0 w 258"/>
                <a:gd name="T17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576">
                  <a:moveTo>
                    <a:pt x="0" y="0"/>
                  </a:moveTo>
                  <a:lnTo>
                    <a:pt x="258" y="0"/>
                  </a:lnTo>
                  <a:lnTo>
                    <a:pt x="258" y="576"/>
                  </a:lnTo>
                  <a:lnTo>
                    <a:pt x="154" y="576"/>
                  </a:lnTo>
                  <a:lnTo>
                    <a:pt x="154" y="72"/>
                  </a:lnTo>
                  <a:lnTo>
                    <a:pt x="104" y="72"/>
                  </a:lnTo>
                  <a:lnTo>
                    <a:pt x="104" y="576"/>
                  </a:lnTo>
                  <a:lnTo>
                    <a:pt x="0" y="57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ltGray">
            <a:xfrm>
              <a:off x="2670" y="1657"/>
              <a:ext cx="268" cy="576"/>
            </a:xfrm>
            <a:custGeom>
              <a:avLst/>
              <a:gdLst>
                <a:gd name="T0" fmla="*/ 0 w 268"/>
                <a:gd name="T1" fmla="*/ 576 h 576"/>
                <a:gd name="T2" fmla="*/ 112 w 268"/>
                <a:gd name="T3" fmla="*/ 576 h 576"/>
                <a:gd name="T4" fmla="*/ 112 w 268"/>
                <a:gd name="T5" fmla="*/ 380 h 576"/>
                <a:gd name="T6" fmla="*/ 176 w 268"/>
                <a:gd name="T7" fmla="*/ 380 h 576"/>
                <a:gd name="T8" fmla="*/ 176 w 268"/>
                <a:gd name="T9" fmla="*/ 380 h 576"/>
                <a:gd name="T10" fmla="*/ 190 w 268"/>
                <a:gd name="T11" fmla="*/ 380 h 576"/>
                <a:gd name="T12" fmla="*/ 202 w 268"/>
                <a:gd name="T13" fmla="*/ 378 h 576"/>
                <a:gd name="T14" fmla="*/ 214 w 268"/>
                <a:gd name="T15" fmla="*/ 374 h 576"/>
                <a:gd name="T16" fmla="*/ 224 w 268"/>
                <a:gd name="T17" fmla="*/ 370 h 576"/>
                <a:gd name="T18" fmla="*/ 232 w 268"/>
                <a:gd name="T19" fmla="*/ 364 h 576"/>
                <a:gd name="T20" fmla="*/ 240 w 268"/>
                <a:gd name="T21" fmla="*/ 358 h 576"/>
                <a:gd name="T22" fmla="*/ 252 w 268"/>
                <a:gd name="T23" fmla="*/ 344 h 576"/>
                <a:gd name="T24" fmla="*/ 260 w 268"/>
                <a:gd name="T25" fmla="*/ 328 h 576"/>
                <a:gd name="T26" fmla="*/ 264 w 268"/>
                <a:gd name="T27" fmla="*/ 310 h 576"/>
                <a:gd name="T28" fmla="*/ 266 w 268"/>
                <a:gd name="T29" fmla="*/ 294 h 576"/>
                <a:gd name="T30" fmla="*/ 268 w 268"/>
                <a:gd name="T31" fmla="*/ 278 h 576"/>
                <a:gd name="T32" fmla="*/ 268 w 268"/>
                <a:gd name="T33" fmla="*/ 102 h 576"/>
                <a:gd name="T34" fmla="*/ 268 w 268"/>
                <a:gd name="T35" fmla="*/ 102 h 576"/>
                <a:gd name="T36" fmla="*/ 266 w 268"/>
                <a:gd name="T37" fmla="*/ 86 h 576"/>
                <a:gd name="T38" fmla="*/ 264 w 268"/>
                <a:gd name="T39" fmla="*/ 70 h 576"/>
                <a:gd name="T40" fmla="*/ 260 w 268"/>
                <a:gd name="T41" fmla="*/ 52 h 576"/>
                <a:gd name="T42" fmla="*/ 252 w 268"/>
                <a:gd name="T43" fmla="*/ 36 h 576"/>
                <a:gd name="T44" fmla="*/ 240 w 268"/>
                <a:gd name="T45" fmla="*/ 22 h 576"/>
                <a:gd name="T46" fmla="*/ 232 w 268"/>
                <a:gd name="T47" fmla="*/ 16 h 576"/>
                <a:gd name="T48" fmla="*/ 224 w 268"/>
                <a:gd name="T49" fmla="*/ 10 h 576"/>
                <a:gd name="T50" fmla="*/ 214 w 268"/>
                <a:gd name="T51" fmla="*/ 6 h 576"/>
                <a:gd name="T52" fmla="*/ 202 w 268"/>
                <a:gd name="T53" fmla="*/ 2 h 576"/>
                <a:gd name="T54" fmla="*/ 190 w 268"/>
                <a:gd name="T55" fmla="*/ 0 h 576"/>
                <a:gd name="T56" fmla="*/ 176 w 268"/>
                <a:gd name="T57" fmla="*/ 0 h 576"/>
                <a:gd name="T58" fmla="*/ 0 w 268"/>
                <a:gd name="T59" fmla="*/ 0 h 576"/>
                <a:gd name="T60" fmla="*/ 0 w 268"/>
                <a:gd name="T61" fmla="*/ 576 h 576"/>
                <a:gd name="T62" fmla="*/ 112 w 268"/>
                <a:gd name="T63" fmla="*/ 316 h 576"/>
                <a:gd name="T64" fmla="*/ 112 w 268"/>
                <a:gd name="T65" fmla="*/ 72 h 576"/>
                <a:gd name="T66" fmla="*/ 142 w 268"/>
                <a:gd name="T67" fmla="*/ 72 h 576"/>
                <a:gd name="T68" fmla="*/ 142 w 268"/>
                <a:gd name="T69" fmla="*/ 72 h 576"/>
                <a:gd name="T70" fmla="*/ 150 w 268"/>
                <a:gd name="T71" fmla="*/ 74 h 576"/>
                <a:gd name="T72" fmla="*/ 156 w 268"/>
                <a:gd name="T73" fmla="*/ 80 h 576"/>
                <a:gd name="T74" fmla="*/ 162 w 268"/>
                <a:gd name="T75" fmla="*/ 88 h 576"/>
                <a:gd name="T76" fmla="*/ 162 w 268"/>
                <a:gd name="T77" fmla="*/ 100 h 576"/>
                <a:gd name="T78" fmla="*/ 162 w 268"/>
                <a:gd name="T79" fmla="*/ 288 h 576"/>
                <a:gd name="T80" fmla="*/ 162 w 268"/>
                <a:gd name="T81" fmla="*/ 288 h 576"/>
                <a:gd name="T82" fmla="*/ 162 w 268"/>
                <a:gd name="T83" fmla="*/ 300 h 576"/>
                <a:gd name="T84" fmla="*/ 156 w 268"/>
                <a:gd name="T85" fmla="*/ 310 h 576"/>
                <a:gd name="T86" fmla="*/ 150 w 268"/>
                <a:gd name="T87" fmla="*/ 314 h 576"/>
                <a:gd name="T88" fmla="*/ 142 w 268"/>
                <a:gd name="T89" fmla="*/ 316 h 576"/>
                <a:gd name="T90" fmla="*/ 112 w 268"/>
                <a:gd name="T91" fmla="*/ 31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8" h="576">
                  <a:moveTo>
                    <a:pt x="0" y="576"/>
                  </a:moveTo>
                  <a:lnTo>
                    <a:pt x="112" y="576"/>
                  </a:lnTo>
                  <a:lnTo>
                    <a:pt x="112" y="380"/>
                  </a:lnTo>
                  <a:lnTo>
                    <a:pt x="176" y="380"/>
                  </a:lnTo>
                  <a:lnTo>
                    <a:pt x="176" y="380"/>
                  </a:lnTo>
                  <a:lnTo>
                    <a:pt x="190" y="380"/>
                  </a:lnTo>
                  <a:lnTo>
                    <a:pt x="202" y="378"/>
                  </a:lnTo>
                  <a:lnTo>
                    <a:pt x="214" y="374"/>
                  </a:lnTo>
                  <a:lnTo>
                    <a:pt x="224" y="370"/>
                  </a:lnTo>
                  <a:lnTo>
                    <a:pt x="232" y="364"/>
                  </a:lnTo>
                  <a:lnTo>
                    <a:pt x="240" y="358"/>
                  </a:lnTo>
                  <a:lnTo>
                    <a:pt x="252" y="344"/>
                  </a:lnTo>
                  <a:lnTo>
                    <a:pt x="260" y="328"/>
                  </a:lnTo>
                  <a:lnTo>
                    <a:pt x="264" y="310"/>
                  </a:lnTo>
                  <a:lnTo>
                    <a:pt x="266" y="294"/>
                  </a:lnTo>
                  <a:lnTo>
                    <a:pt x="268" y="278"/>
                  </a:lnTo>
                  <a:lnTo>
                    <a:pt x="268" y="102"/>
                  </a:lnTo>
                  <a:lnTo>
                    <a:pt x="268" y="102"/>
                  </a:lnTo>
                  <a:lnTo>
                    <a:pt x="266" y="86"/>
                  </a:lnTo>
                  <a:lnTo>
                    <a:pt x="264" y="70"/>
                  </a:lnTo>
                  <a:lnTo>
                    <a:pt x="260" y="52"/>
                  </a:lnTo>
                  <a:lnTo>
                    <a:pt x="252" y="36"/>
                  </a:lnTo>
                  <a:lnTo>
                    <a:pt x="240" y="22"/>
                  </a:lnTo>
                  <a:lnTo>
                    <a:pt x="232" y="16"/>
                  </a:lnTo>
                  <a:lnTo>
                    <a:pt x="224" y="10"/>
                  </a:lnTo>
                  <a:lnTo>
                    <a:pt x="214" y="6"/>
                  </a:lnTo>
                  <a:lnTo>
                    <a:pt x="202" y="2"/>
                  </a:lnTo>
                  <a:lnTo>
                    <a:pt x="190" y="0"/>
                  </a:lnTo>
                  <a:lnTo>
                    <a:pt x="176" y="0"/>
                  </a:lnTo>
                  <a:lnTo>
                    <a:pt x="0" y="0"/>
                  </a:lnTo>
                  <a:lnTo>
                    <a:pt x="0" y="576"/>
                  </a:lnTo>
                  <a:close/>
                  <a:moveTo>
                    <a:pt x="112" y="316"/>
                  </a:moveTo>
                  <a:lnTo>
                    <a:pt x="112" y="72"/>
                  </a:lnTo>
                  <a:lnTo>
                    <a:pt x="142" y="72"/>
                  </a:lnTo>
                  <a:lnTo>
                    <a:pt x="142" y="72"/>
                  </a:lnTo>
                  <a:lnTo>
                    <a:pt x="150" y="74"/>
                  </a:lnTo>
                  <a:lnTo>
                    <a:pt x="156" y="80"/>
                  </a:lnTo>
                  <a:lnTo>
                    <a:pt x="162" y="88"/>
                  </a:lnTo>
                  <a:lnTo>
                    <a:pt x="162" y="100"/>
                  </a:lnTo>
                  <a:lnTo>
                    <a:pt x="162" y="288"/>
                  </a:lnTo>
                  <a:lnTo>
                    <a:pt x="162" y="288"/>
                  </a:lnTo>
                  <a:lnTo>
                    <a:pt x="162" y="300"/>
                  </a:lnTo>
                  <a:lnTo>
                    <a:pt x="156" y="310"/>
                  </a:lnTo>
                  <a:lnTo>
                    <a:pt x="150" y="314"/>
                  </a:lnTo>
                  <a:lnTo>
                    <a:pt x="142" y="316"/>
                  </a:lnTo>
                  <a:lnTo>
                    <a:pt x="112" y="3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ltGray">
            <a:xfrm>
              <a:off x="3320" y="1657"/>
              <a:ext cx="436" cy="576"/>
            </a:xfrm>
            <a:custGeom>
              <a:avLst/>
              <a:gdLst>
                <a:gd name="T0" fmla="*/ 292 w 436"/>
                <a:gd name="T1" fmla="*/ 0 h 576"/>
                <a:gd name="T2" fmla="*/ 436 w 436"/>
                <a:gd name="T3" fmla="*/ 0 h 576"/>
                <a:gd name="T4" fmla="*/ 436 w 436"/>
                <a:gd name="T5" fmla="*/ 576 h 576"/>
                <a:gd name="T6" fmla="*/ 324 w 436"/>
                <a:gd name="T7" fmla="*/ 576 h 576"/>
                <a:gd name="T8" fmla="*/ 324 w 436"/>
                <a:gd name="T9" fmla="*/ 214 h 576"/>
                <a:gd name="T10" fmla="*/ 320 w 436"/>
                <a:gd name="T11" fmla="*/ 214 h 576"/>
                <a:gd name="T12" fmla="*/ 262 w 436"/>
                <a:gd name="T13" fmla="*/ 576 h 576"/>
                <a:gd name="T14" fmla="*/ 174 w 436"/>
                <a:gd name="T15" fmla="*/ 576 h 576"/>
                <a:gd name="T16" fmla="*/ 116 w 436"/>
                <a:gd name="T17" fmla="*/ 214 h 576"/>
                <a:gd name="T18" fmla="*/ 112 w 436"/>
                <a:gd name="T19" fmla="*/ 214 h 576"/>
                <a:gd name="T20" fmla="*/ 112 w 436"/>
                <a:gd name="T21" fmla="*/ 576 h 576"/>
                <a:gd name="T22" fmla="*/ 0 w 436"/>
                <a:gd name="T23" fmla="*/ 576 h 576"/>
                <a:gd name="T24" fmla="*/ 0 w 436"/>
                <a:gd name="T25" fmla="*/ 0 h 576"/>
                <a:gd name="T26" fmla="*/ 146 w 436"/>
                <a:gd name="T27" fmla="*/ 0 h 576"/>
                <a:gd name="T28" fmla="*/ 218 w 436"/>
                <a:gd name="T29" fmla="*/ 404 h 576"/>
                <a:gd name="T30" fmla="*/ 292 w 436"/>
                <a:gd name="T31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6" h="576">
                  <a:moveTo>
                    <a:pt x="292" y="0"/>
                  </a:moveTo>
                  <a:lnTo>
                    <a:pt x="436" y="0"/>
                  </a:lnTo>
                  <a:lnTo>
                    <a:pt x="436" y="576"/>
                  </a:lnTo>
                  <a:lnTo>
                    <a:pt x="324" y="576"/>
                  </a:lnTo>
                  <a:lnTo>
                    <a:pt x="324" y="214"/>
                  </a:lnTo>
                  <a:lnTo>
                    <a:pt x="320" y="214"/>
                  </a:lnTo>
                  <a:lnTo>
                    <a:pt x="262" y="576"/>
                  </a:lnTo>
                  <a:lnTo>
                    <a:pt x="174" y="576"/>
                  </a:lnTo>
                  <a:lnTo>
                    <a:pt x="116" y="214"/>
                  </a:lnTo>
                  <a:lnTo>
                    <a:pt x="112" y="214"/>
                  </a:lnTo>
                  <a:lnTo>
                    <a:pt x="112" y="576"/>
                  </a:lnTo>
                  <a:lnTo>
                    <a:pt x="0" y="576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218" y="404"/>
                  </a:lnTo>
                  <a:lnTo>
                    <a:pt x="2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ltGray">
            <a:xfrm>
              <a:off x="900" y="1159"/>
              <a:ext cx="330" cy="1042"/>
            </a:xfrm>
            <a:custGeom>
              <a:avLst/>
              <a:gdLst>
                <a:gd name="T0" fmla="*/ 288 w 330"/>
                <a:gd name="T1" fmla="*/ 600 h 1042"/>
                <a:gd name="T2" fmla="*/ 272 w 330"/>
                <a:gd name="T3" fmla="*/ 714 h 1042"/>
                <a:gd name="T4" fmla="*/ 270 w 330"/>
                <a:gd name="T5" fmla="*/ 604 h 1042"/>
                <a:gd name="T6" fmla="*/ 254 w 330"/>
                <a:gd name="T7" fmla="*/ 490 h 1042"/>
                <a:gd name="T8" fmla="*/ 216 w 330"/>
                <a:gd name="T9" fmla="*/ 364 h 1042"/>
                <a:gd name="T10" fmla="*/ 176 w 330"/>
                <a:gd name="T11" fmla="*/ 272 h 1042"/>
                <a:gd name="T12" fmla="*/ 152 w 330"/>
                <a:gd name="T13" fmla="*/ 272 h 1042"/>
                <a:gd name="T14" fmla="*/ 92 w 330"/>
                <a:gd name="T15" fmla="*/ 422 h 1042"/>
                <a:gd name="T16" fmla="*/ 74 w 330"/>
                <a:gd name="T17" fmla="*/ 490 h 1042"/>
                <a:gd name="T18" fmla="*/ 56 w 330"/>
                <a:gd name="T19" fmla="*/ 624 h 1042"/>
                <a:gd name="T20" fmla="*/ 54 w 330"/>
                <a:gd name="T21" fmla="*/ 716 h 1042"/>
                <a:gd name="T22" fmla="*/ 40 w 330"/>
                <a:gd name="T23" fmla="*/ 568 h 1042"/>
                <a:gd name="T24" fmla="*/ 40 w 330"/>
                <a:gd name="T25" fmla="*/ 498 h 1042"/>
                <a:gd name="T26" fmla="*/ 52 w 330"/>
                <a:gd name="T27" fmla="*/ 382 h 1042"/>
                <a:gd name="T28" fmla="*/ 72 w 330"/>
                <a:gd name="T29" fmla="*/ 298 h 1042"/>
                <a:gd name="T30" fmla="*/ 128 w 330"/>
                <a:gd name="T31" fmla="*/ 148 h 1042"/>
                <a:gd name="T32" fmla="*/ 164 w 330"/>
                <a:gd name="T33" fmla="*/ 80 h 1042"/>
                <a:gd name="T34" fmla="*/ 216 w 330"/>
                <a:gd name="T35" fmla="*/ 186 h 1042"/>
                <a:gd name="T36" fmla="*/ 256 w 330"/>
                <a:gd name="T37" fmla="*/ 296 h 1042"/>
                <a:gd name="T38" fmla="*/ 274 w 330"/>
                <a:gd name="T39" fmla="*/ 372 h 1042"/>
                <a:gd name="T40" fmla="*/ 290 w 330"/>
                <a:gd name="T41" fmla="*/ 506 h 1042"/>
                <a:gd name="T42" fmla="*/ 164 w 330"/>
                <a:gd name="T43" fmla="*/ 1004 h 1042"/>
                <a:gd name="T44" fmla="*/ 134 w 330"/>
                <a:gd name="T45" fmla="*/ 932 h 1042"/>
                <a:gd name="T46" fmla="*/ 120 w 330"/>
                <a:gd name="T47" fmla="*/ 848 h 1042"/>
                <a:gd name="T48" fmla="*/ 118 w 330"/>
                <a:gd name="T49" fmla="*/ 780 h 1042"/>
                <a:gd name="T50" fmla="*/ 136 w 330"/>
                <a:gd name="T51" fmla="*/ 692 h 1042"/>
                <a:gd name="T52" fmla="*/ 164 w 330"/>
                <a:gd name="T53" fmla="*/ 626 h 1042"/>
                <a:gd name="T54" fmla="*/ 182 w 330"/>
                <a:gd name="T55" fmla="*/ 666 h 1042"/>
                <a:gd name="T56" fmla="*/ 202 w 330"/>
                <a:gd name="T57" fmla="*/ 740 h 1042"/>
                <a:gd name="T58" fmla="*/ 210 w 330"/>
                <a:gd name="T59" fmla="*/ 806 h 1042"/>
                <a:gd name="T60" fmla="*/ 202 w 330"/>
                <a:gd name="T61" fmla="*/ 900 h 1042"/>
                <a:gd name="T62" fmla="*/ 180 w 330"/>
                <a:gd name="T63" fmla="*/ 972 h 1042"/>
                <a:gd name="T64" fmla="*/ 300 w 330"/>
                <a:gd name="T65" fmla="*/ 296 h 1042"/>
                <a:gd name="T66" fmla="*/ 266 w 330"/>
                <a:gd name="T67" fmla="*/ 188 h 1042"/>
                <a:gd name="T68" fmla="*/ 204 w 330"/>
                <a:gd name="T69" fmla="*/ 62 h 1042"/>
                <a:gd name="T70" fmla="*/ 164 w 330"/>
                <a:gd name="T71" fmla="*/ 0 h 1042"/>
                <a:gd name="T72" fmla="*/ 88 w 330"/>
                <a:gd name="T73" fmla="*/ 132 h 1042"/>
                <a:gd name="T74" fmla="*/ 38 w 330"/>
                <a:gd name="T75" fmla="*/ 260 h 1042"/>
                <a:gd name="T76" fmla="*/ 14 w 330"/>
                <a:gd name="T77" fmla="*/ 358 h 1042"/>
                <a:gd name="T78" fmla="*/ 0 w 330"/>
                <a:gd name="T79" fmla="*/ 500 h 1042"/>
                <a:gd name="T80" fmla="*/ 6 w 330"/>
                <a:gd name="T81" fmla="*/ 634 h 1042"/>
                <a:gd name="T82" fmla="*/ 22 w 330"/>
                <a:gd name="T83" fmla="*/ 722 h 1042"/>
                <a:gd name="T84" fmla="*/ 62 w 330"/>
                <a:gd name="T85" fmla="*/ 854 h 1042"/>
                <a:gd name="T86" fmla="*/ 94 w 330"/>
                <a:gd name="T87" fmla="*/ 924 h 1042"/>
                <a:gd name="T88" fmla="*/ 164 w 330"/>
                <a:gd name="T89" fmla="*/ 1042 h 1042"/>
                <a:gd name="T90" fmla="*/ 202 w 330"/>
                <a:gd name="T91" fmla="*/ 986 h 1042"/>
                <a:gd name="T92" fmla="*/ 268 w 330"/>
                <a:gd name="T93" fmla="*/ 846 h 1042"/>
                <a:gd name="T94" fmla="*/ 306 w 330"/>
                <a:gd name="T95" fmla="*/ 722 h 1042"/>
                <a:gd name="T96" fmla="*/ 320 w 330"/>
                <a:gd name="T97" fmla="*/ 652 h 1042"/>
                <a:gd name="T98" fmla="*/ 330 w 330"/>
                <a:gd name="T99" fmla="*/ 532 h 1042"/>
                <a:gd name="T100" fmla="*/ 320 w 330"/>
                <a:gd name="T101" fmla="*/ 40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0" h="1042">
                  <a:moveTo>
                    <a:pt x="290" y="556"/>
                  </a:moveTo>
                  <a:lnTo>
                    <a:pt x="290" y="556"/>
                  </a:lnTo>
                  <a:lnTo>
                    <a:pt x="288" y="600"/>
                  </a:lnTo>
                  <a:lnTo>
                    <a:pt x="284" y="642"/>
                  </a:lnTo>
                  <a:lnTo>
                    <a:pt x="278" y="682"/>
                  </a:lnTo>
                  <a:lnTo>
                    <a:pt x="272" y="714"/>
                  </a:lnTo>
                  <a:lnTo>
                    <a:pt x="272" y="714"/>
                  </a:lnTo>
                  <a:lnTo>
                    <a:pt x="272" y="662"/>
                  </a:lnTo>
                  <a:lnTo>
                    <a:pt x="270" y="604"/>
                  </a:lnTo>
                  <a:lnTo>
                    <a:pt x="262" y="546"/>
                  </a:lnTo>
                  <a:lnTo>
                    <a:pt x="254" y="490"/>
                  </a:lnTo>
                  <a:lnTo>
                    <a:pt x="254" y="490"/>
                  </a:lnTo>
                  <a:lnTo>
                    <a:pt x="246" y="462"/>
                  </a:lnTo>
                  <a:lnTo>
                    <a:pt x="238" y="430"/>
                  </a:lnTo>
                  <a:lnTo>
                    <a:pt x="216" y="364"/>
                  </a:lnTo>
                  <a:lnTo>
                    <a:pt x="202" y="332"/>
                  </a:lnTo>
                  <a:lnTo>
                    <a:pt x="190" y="300"/>
                  </a:lnTo>
                  <a:lnTo>
                    <a:pt x="176" y="272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52" y="272"/>
                  </a:lnTo>
                  <a:lnTo>
                    <a:pt x="140" y="296"/>
                  </a:lnTo>
                  <a:lnTo>
                    <a:pt x="114" y="356"/>
                  </a:lnTo>
                  <a:lnTo>
                    <a:pt x="92" y="422"/>
                  </a:lnTo>
                  <a:lnTo>
                    <a:pt x="82" y="456"/>
                  </a:lnTo>
                  <a:lnTo>
                    <a:pt x="74" y="490"/>
                  </a:lnTo>
                  <a:lnTo>
                    <a:pt x="74" y="490"/>
                  </a:lnTo>
                  <a:lnTo>
                    <a:pt x="68" y="524"/>
                  </a:lnTo>
                  <a:lnTo>
                    <a:pt x="64" y="558"/>
                  </a:lnTo>
                  <a:lnTo>
                    <a:pt x="56" y="624"/>
                  </a:lnTo>
                  <a:lnTo>
                    <a:pt x="54" y="678"/>
                  </a:lnTo>
                  <a:lnTo>
                    <a:pt x="54" y="716"/>
                  </a:lnTo>
                  <a:lnTo>
                    <a:pt x="54" y="716"/>
                  </a:lnTo>
                  <a:lnTo>
                    <a:pt x="50" y="684"/>
                  </a:lnTo>
                  <a:lnTo>
                    <a:pt x="44" y="632"/>
                  </a:lnTo>
                  <a:lnTo>
                    <a:pt x="40" y="568"/>
                  </a:lnTo>
                  <a:lnTo>
                    <a:pt x="38" y="532"/>
                  </a:lnTo>
                  <a:lnTo>
                    <a:pt x="40" y="498"/>
                  </a:lnTo>
                  <a:lnTo>
                    <a:pt x="40" y="498"/>
                  </a:lnTo>
                  <a:lnTo>
                    <a:pt x="42" y="468"/>
                  </a:lnTo>
                  <a:lnTo>
                    <a:pt x="44" y="438"/>
                  </a:lnTo>
                  <a:lnTo>
                    <a:pt x="52" y="382"/>
                  </a:lnTo>
                  <a:lnTo>
                    <a:pt x="62" y="334"/>
                  </a:lnTo>
                  <a:lnTo>
                    <a:pt x="72" y="298"/>
                  </a:lnTo>
                  <a:lnTo>
                    <a:pt x="72" y="298"/>
                  </a:lnTo>
                  <a:lnTo>
                    <a:pt x="86" y="254"/>
                  </a:lnTo>
                  <a:lnTo>
                    <a:pt x="102" y="214"/>
                  </a:lnTo>
                  <a:lnTo>
                    <a:pt x="128" y="148"/>
                  </a:lnTo>
                  <a:lnTo>
                    <a:pt x="150" y="102"/>
                  </a:lnTo>
                  <a:lnTo>
                    <a:pt x="164" y="80"/>
                  </a:lnTo>
                  <a:lnTo>
                    <a:pt x="164" y="80"/>
                  </a:lnTo>
                  <a:lnTo>
                    <a:pt x="178" y="106"/>
                  </a:lnTo>
                  <a:lnTo>
                    <a:pt x="202" y="154"/>
                  </a:lnTo>
                  <a:lnTo>
                    <a:pt x="216" y="186"/>
                  </a:lnTo>
                  <a:lnTo>
                    <a:pt x="230" y="220"/>
                  </a:lnTo>
                  <a:lnTo>
                    <a:pt x="244" y="258"/>
                  </a:lnTo>
                  <a:lnTo>
                    <a:pt x="256" y="296"/>
                  </a:lnTo>
                  <a:lnTo>
                    <a:pt x="256" y="296"/>
                  </a:lnTo>
                  <a:lnTo>
                    <a:pt x="266" y="334"/>
                  </a:lnTo>
                  <a:lnTo>
                    <a:pt x="274" y="372"/>
                  </a:lnTo>
                  <a:lnTo>
                    <a:pt x="280" y="408"/>
                  </a:lnTo>
                  <a:lnTo>
                    <a:pt x="284" y="442"/>
                  </a:lnTo>
                  <a:lnTo>
                    <a:pt x="290" y="506"/>
                  </a:lnTo>
                  <a:lnTo>
                    <a:pt x="290" y="556"/>
                  </a:lnTo>
                  <a:close/>
                  <a:moveTo>
                    <a:pt x="164" y="1004"/>
                  </a:moveTo>
                  <a:lnTo>
                    <a:pt x="164" y="1004"/>
                  </a:lnTo>
                  <a:lnTo>
                    <a:pt x="150" y="974"/>
                  </a:lnTo>
                  <a:lnTo>
                    <a:pt x="142" y="954"/>
                  </a:lnTo>
                  <a:lnTo>
                    <a:pt x="134" y="932"/>
                  </a:lnTo>
                  <a:lnTo>
                    <a:pt x="128" y="908"/>
                  </a:lnTo>
                  <a:lnTo>
                    <a:pt x="122" y="880"/>
                  </a:lnTo>
                  <a:lnTo>
                    <a:pt x="120" y="848"/>
                  </a:lnTo>
                  <a:lnTo>
                    <a:pt x="116" y="814"/>
                  </a:lnTo>
                  <a:lnTo>
                    <a:pt x="116" y="814"/>
                  </a:lnTo>
                  <a:lnTo>
                    <a:pt x="118" y="780"/>
                  </a:lnTo>
                  <a:lnTo>
                    <a:pt x="122" y="748"/>
                  </a:lnTo>
                  <a:lnTo>
                    <a:pt x="128" y="718"/>
                  </a:lnTo>
                  <a:lnTo>
                    <a:pt x="136" y="692"/>
                  </a:lnTo>
                  <a:lnTo>
                    <a:pt x="144" y="670"/>
                  </a:lnTo>
                  <a:lnTo>
                    <a:pt x="152" y="650"/>
                  </a:lnTo>
                  <a:lnTo>
                    <a:pt x="164" y="626"/>
                  </a:lnTo>
                  <a:lnTo>
                    <a:pt x="164" y="626"/>
                  </a:lnTo>
                  <a:lnTo>
                    <a:pt x="176" y="648"/>
                  </a:lnTo>
                  <a:lnTo>
                    <a:pt x="182" y="666"/>
                  </a:lnTo>
                  <a:lnTo>
                    <a:pt x="190" y="688"/>
                  </a:lnTo>
                  <a:lnTo>
                    <a:pt x="196" y="712"/>
                  </a:lnTo>
                  <a:lnTo>
                    <a:pt x="202" y="740"/>
                  </a:lnTo>
                  <a:lnTo>
                    <a:pt x="208" y="772"/>
                  </a:lnTo>
                  <a:lnTo>
                    <a:pt x="210" y="806"/>
                  </a:lnTo>
                  <a:lnTo>
                    <a:pt x="210" y="806"/>
                  </a:lnTo>
                  <a:lnTo>
                    <a:pt x="210" y="840"/>
                  </a:lnTo>
                  <a:lnTo>
                    <a:pt x="206" y="870"/>
                  </a:lnTo>
                  <a:lnTo>
                    <a:pt x="202" y="900"/>
                  </a:lnTo>
                  <a:lnTo>
                    <a:pt x="194" y="926"/>
                  </a:lnTo>
                  <a:lnTo>
                    <a:pt x="188" y="950"/>
                  </a:lnTo>
                  <a:lnTo>
                    <a:pt x="180" y="972"/>
                  </a:lnTo>
                  <a:lnTo>
                    <a:pt x="164" y="1004"/>
                  </a:lnTo>
                  <a:close/>
                  <a:moveTo>
                    <a:pt x="300" y="296"/>
                  </a:moveTo>
                  <a:lnTo>
                    <a:pt x="300" y="296"/>
                  </a:lnTo>
                  <a:lnTo>
                    <a:pt x="292" y="268"/>
                  </a:lnTo>
                  <a:lnTo>
                    <a:pt x="284" y="242"/>
                  </a:lnTo>
                  <a:lnTo>
                    <a:pt x="266" y="188"/>
                  </a:lnTo>
                  <a:lnTo>
                    <a:pt x="244" y="140"/>
                  </a:lnTo>
                  <a:lnTo>
                    <a:pt x="224" y="98"/>
                  </a:lnTo>
                  <a:lnTo>
                    <a:pt x="204" y="62"/>
                  </a:lnTo>
                  <a:lnTo>
                    <a:pt x="186" y="32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42" y="34"/>
                  </a:lnTo>
                  <a:lnTo>
                    <a:pt x="108" y="94"/>
                  </a:lnTo>
                  <a:lnTo>
                    <a:pt x="88" y="132"/>
                  </a:lnTo>
                  <a:lnTo>
                    <a:pt x="70" y="172"/>
                  </a:lnTo>
                  <a:lnTo>
                    <a:pt x="54" y="214"/>
                  </a:lnTo>
                  <a:lnTo>
                    <a:pt x="38" y="260"/>
                  </a:lnTo>
                  <a:lnTo>
                    <a:pt x="38" y="260"/>
                  </a:lnTo>
                  <a:lnTo>
                    <a:pt x="24" y="310"/>
                  </a:lnTo>
                  <a:lnTo>
                    <a:pt x="14" y="358"/>
                  </a:lnTo>
                  <a:lnTo>
                    <a:pt x="8" y="406"/>
                  </a:lnTo>
                  <a:lnTo>
                    <a:pt x="2" y="454"/>
                  </a:lnTo>
                  <a:lnTo>
                    <a:pt x="0" y="500"/>
                  </a:lnTo>
                  <a:lnTo>
                    <a:pt x="0" y="546"/>
                  </a:lnTo>
                  <a:lnTo>
                    <a:pt x="2" y="590"/>
                  </a:lnTo>
                  <a:lnTo>
                    <a:pt x="6" y="634"/>
                  </a:lnTo>
                  <a:lnTo>
                    <a:pt x="6" y="634"/>
                  </a:lnTo>
                  <a:lnTo>
                    <a:pt x="14" y="680"/>
                  </a:lnTo>
                  <a:lnTo>
                    <a:pt x="22" y="722"/>
                  </a:lnTo>
                  <a:lnTo>
                    <a:pt x="32" y="762"/>
                  </a:lnTo>
                  <a:lnTo>
                    <a:pt x="44" y="800"/>
                  </a:lnTo>
                  <a:lnTo>
                    <a:pt x="62" y="854"/>
                  </a:lnTo>
                  <a:lnTo>
                    <a:pt x="70" y="876"/>
                  </a:lnTo>
                  <a:lnTo>
                    <a:pt x="70" y="876"/>
                  </a:lnTo>
                  <a:lnTo>
                    <a:pt x="94" y="924"/>
                  </a:lnTo>
                  <a:lnTo>
                    <a:pt x="118" y="970"/>
                  </a:lnTo>
                  <a:lnTo>
                    <a:pt x="142" y="1010"/>
                  </a:lnTo>
                  <a:lnTo>
                    <a:pt x="164" y="1042"/>
                  </a:lnTo>
                  <a:lnTo>
                    <a:pt x="164" y="1042"/>
                  </a:lnTo>
                  <a:lnTo>
                    <a:pt x="182" y="1018"/>
                  </a:lnTo>
                  <a:lnTo>
                    <a:pt x="202" y="986"/>
                  </a:lnTo>
                  <a:lnTo>
                    <a:pt x="224" y="946"/>
                  </a:lnTo>
                  <a:lnTo>
                    <a:pt x="246" y="900"/>
                  </a:lnTo>
                  <a:lnTo>
                    <a:pt x="268" y="846"/>
                  </a:lnTo>
                  <a:lnTo>
                    <a:pt x="288" y="786"/>
                  </a:lnTo>
                  <a:lnTo>
                    <a:pt x="298" y="754"/>
                  </a:lnTo>
                  <a:lnTo>
                    <a:pt x="306" y="722"/>
                  </a:lnTo>
                  <a:lnTo>
                    <a:pt x="314" y="686"/>
                  </a:lnTo>
                  <a:lnTo>
                    <a:pt x="320" y="652"/>
                  </a:lnTo>
                  <a:lnTo>
                    <a:pt x="320" y="652"/>
                  </a:lnTo>
                  <a:lnTo>
                    <a:pt x="324" y="612"/>
                  </a:lnTo>
                  <a:lnTo>
                    <a:pt x="328" y="572"/>
                  </a:lnTo>
                  <a:lnTo>
                    <a:pt x="330" y="532"/>
                  </a:lnTo>
                  <a:lnTo>
                    <a:pt x="328" y="492"/>
                  </a:lnTo>
                  <a:lnTo>
                    <a:pt x="326" y="448"/>
                  </a:lnTo>
                  <a:lnTo>
                    <a:pt x="320" y="402"/>
                  </a:lnTo>
                  <a:lnTo>
                    <a:pt x="312" y="352"/>
                  </a:lnTo>
                  <a:lnTo>
                    <a:pt x="300" y="2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ltGray">
            <a:xfrm>
              <a:off x="264" y="1659"/>
              <a:ext cx="1008" cy="1150"/>
            </a:xfrm>
            <a:custGeom>
              <a:avLst/>
              <a:gdLst>
                <a:gd name="T0" fmla="*/ 584 w 1008"/>
                <a:gd name="T1" fmla="*/ 754 h 1150"/>
                <a:gd name="T2" fmla="*/ 610 w 1008"/>
                <a:gd name="T3" fmla="*/ 734 h 1150"/>
                <a:gd name="T4" fmla="*/ 654 w 1008"/>
                <a:gd name="T5" fmla="*/ 714 h 1150"/>
                <a:gd name="T6" fmla="*/ 700 w 1008"/>
                <a:gd name="T7" fmla="*/ 706 h 1150"/>
                <a:gd name="T8" fmla="*/ 746 w 1008"/>
                <a:gd name="T9" fmla="*/ 714 h 1150"/>
                <a:gd name="T10" fmla="*/ 790 w 1008"/>
                <a:gd name="T11" fmla="*/ 734 h 1150"/>
                <a:gd name="T12" fmla="*/ 816 w 1008"/>
                <a:gd name="T13" fmla="*/ 754 h 1150"/>
                <a:gd name="T14" fmla="*/ 844 w 1008"/>
                <a:gd name="T15" fmla="*/ 792 h 1150"/>
                <a:gd name="T16" fmla="*/ 860 w 1008"/>
                <a:gd name="T17" fmla="*/ 838 h 1150"/>
                <a:gd name="T18" fmla="*/ 862 w 1008"/>
                <a:gd name="T19" fmla="*/ 884 h 1150"/>
                <a:gd name="T20" fmla="*/ 852 w 1008"/>
                <a:gd name="T21" fmla="*/ 928 h 1150"/>
                <a:gd name="T22" fmla="*/ 826 w 1008"/>
                <a:gd name="T23" fmla="*/ 970 h 1150"/>
                <a:gd name="T24" fmla="*/ 814 w 1008"/>
                <a:gd name="T25" fmla="*/ 984 h 1150"/>
                <a:gd name="T26" fmla="*/ 762 w 1008"/>
                <a:gd name="T27" fmla="*/ 1024 h 1150"/>
                <a:gd name="T28" fmla="*/ 676 w 1008"/>
                <a:gd name="T29" fmla="*/ 1064 h 1150"/>
                <a:gd name="T30" fmla="*/ 584 w 1008"/>
                <a:gd name="T31" fmla="*/ 1078 h 1150"/>
                <a:gd name="T32" fmla="*/ 520 w 1008"/>
                <a:gd name="T33" fmla="*/ 1072 h 1150"/>
                <a:gd name="T34" fmla="*/ 432 w 1008"/>
                <a:gd name="T35" fmla="*/ 1040 h 1150"/>
                <a:gd name="T36" fmla="*/ 352 w 1008"/>
                <a:gd name="T37" fmla="*/ 984 h 1150"/>
                <a:gd name="T38" fmla="*/ 314 w 1008"/>
                <a:gd name="T39" fmla="*/ 940 h 1150"/>
                <a:gd name="T40" fmla="*/ 276 w 1008"/>
                <a:gd name="T41" fmla="*/ 864 h 1150"/>
                <a:gd name="T42" fmla="*/ 258 w 1008"/>
                <a:gd name="T43" fmla="*/ 784 h 1150"/>
                <a:gd name="T44" fmla="*/ 260 w 1008"/>
                <a:gd name="T45" fmla="*/ 702 h 1150"/>
                <a:gd name="T46" fmla="*/ 284 w 1008"/>
                <a:gd name="T47" fmla="*/ 624 h 1150"/>
                <a:gd name="T48" fmla="*/ 312 w 1008"/>
                <a:gd name="T49" fmla="*/ 576 h 1150"/>
                <a:gd name="T50" fmla="*/ 352 w 1008"/>
                <a:gd name="T51" fmla="*/ 528 h 1150"/>
                <a:gd name="T52" fmla="*/ 432 w 1008"/>
                <a:gd name="T53" fmla="*/ 470 h 1150"/>
                <a:gd name="T54" fmla="*/ 520 w 1008"/>
                <a:gd name="T55" fmla="*/ 438 h 1150"/>
                <a:gd name="T56" fmla="*/ 584 w 1008"/>
                <a:gd name="T57" fmla="*/ 0 h 1150"/>
                <a:gd name="T58" fmla="*/ 524 w 1008"/>
                <a:gd name="T59" fmla="*/ 4 h 1150"/>
                <a:gd name="T60" fmla="*/ 438 w 1008"/>
                <a:gd name="T61" fmla="*/ 20 h 1150"/>
                <a:gd name="T62" fmla="*/ 356 w 1008"/>
                <a:gd name="T63" fmla="*/ 46 h 1150"/>
                <a:gd name="T64" fmla="*/ 282 w 1008"/>
                <a:gd name="T65" fmla="*/ 84 h 1150"/>
                <a:gd name="T66" fmla="*/ 212 w 1008"/>
                <a:gd name="T67" fmla="*/ 132 h 1150"/>
                <a:gd name="T68" fmla="*/ 152 w 1008"/>
                <a:gd name="T69" fmla="*/ 190 h 1150"/>
                <a:gd name="T70" fmla="*/ 100 w 1008"/>
                <a:gd name="T71" fmla="*/ 254 h 1150"/>
                <a:gd name="T72" fmla="*/ 58 w 1008"/>
                <a:gd name="T73" fmla="*/ 326 h 1150"/>
                <a:gd name="T74" fmla="*/ 26 w 1008"/>
                <a:gd name="T75" fmla="*/ 404 h 1150"/>
                <a:gd name="T76" fmla="*/ 6 w 1008"/>
                <a:gd name="T77" fmla="*/ 488 h 1150"/>
                <a:gd name="T78" fmla="*/ 0 w 1008"/>
                <a:gd name="T79" fmla="*/ 576 h 1150"/>
                <a:gd name="T80" fmla="*/ 4 w 1008"/>
                <a:gd name="T81" fmla="*/ 634 h 1150"/>
                <a:gd name="T82" fmla="*/ 18 w 1008"/>
                <a:gd name="T83" fmla="*/ 718 h 1150"/>
                <a:gd name="T84" fmla="*/ 46 w 1008"/>
                <a:gd name="T85" fmla="*/ 798 h 1150"/>
                <a:gd name="T86" fmla="*/ 84 w 1008"/>
                <a:gd name="T87" fmla="*/ 872 h 1150"/>
                <a:gd name="T88" fmla="*/ 134 w 1008"/>
                <a:gd name="T89" fmla="*/ 940 h 1150"/>
                <a:gd name="T90" fmla="*/ 192 w 1008"/>
                <a:gd name="T91" fmla="*/ 1000 h 1150"/>
                <a:gd name="T92" fmla="*/ 258 w 1008"/>
                <a:gd name="T93" fmla="*/ 1052 h 1150"/>
                <a:gd name="T94" fmla="*/ 330 w 1008"/>
                <a:gd name="T95" fmla="*/ 1092 h 1150"/>
                <a:gd name="T96" fmla="*/ 410 w 1008"/>
                <a:gd name="T97" fmla="*/ 1124 h 1150"/>
                <a:gd name="T98" fmla="*/ 494 w 1008"/>
                <a:gd name="T99" fmla="*/ 1142 h 1150"/>
                <a:gd name="T100" fmla="*/ 584 w 1008"/>
                <a:gd name="T101" fmla="*/ 1150 h 1150"/>
                <a:gd name="T102" fmla="*/ 646 w 1008"/>
                <a:gd name="T103" fmla="*/ 1146 h 1150"/>
                <a:gd name="T104" fmla="*/ 734 w 1008"/>
                <a:gd name="T105" fmla="*/ 1130 h 1150"/>
                <a:gd name="T106" fmla="*/ 818 w 1008"/>
                <a:gd name="T107" fmla="*/ 1100 h 1150"/>
                <a:gd name="T108" fmla="*/ 896 w 1008"/>
                <a:gd name="T109" fmla="*/ 1060 h 1150"/>
                <a:gd name="T110" fmla="*/ 966 w 1008"/>
                <a:gd name="T111" fmla="*/ 1008 h 1150"/>
                <a:gd name="T112" fmla="*/ 1008 w 1008"/>
                <a:gd name="T113" fmla="*/ 57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8" h="1150">
                  <a:moveTo>
                    <a:pt x="584" y="574"/>
                  </a:moveTo>
                  <a:lnTo>
                    <a:pt x="584" y="754"/>
                  </a:lnTo>
                  <a:lnTo>
                    <a:pt x="584" y="754"/>
                  </a:lnTo>
                  <a:lnTo>
                    <a:pt x="584" y="754"/>
                  </a:lnTo>
                  <a:lnTo>
                    <a:pt x="596" y="742"/>
                  </a:lnTo>
                  <a:lnTo>
                    <a:pt x="610" y="734"/>
                  </a:lnTo>
                  <a:lnTo>
                    <a:pt x="624" y="726"/>
                  </a:lnTo>
                  <a:lnTo>
                    <a:pt x="638" y="718"/>
                  </a:lnTo>
                  <a:lnTo>
                    <a:pt x="654" y="714"/>
                  </a:lnTo>
                  <a:lnTo>
                    <a:pt x="668" y="710"/>
                  </a:lnTo>
                  <a:lnTo>
                    <a:pt x="684" y="708"/>
                  </a:lnTo>
                  <a:lnTo>
                    <a:pt x="700" y="706"/>
                  </a:lnTo>
                  <a:lnTo>
                    <a:pt x="716" y="708"/>
                  </a:lnTo>
                  <a:lnTo>
                    <a:pt x="732" y="710"/>
                  </a:lnTo>
                  <a:lnTo>
                    <a:pt x="746" y="714"/>
                  </a:lnTo>
                  <a:lnTo>
                    <a:pt x="762" y="718"/>
                  </a:lnTo>
                  <a:lnTo>
                    <a:pt x="776" y="726"/>
                  </a:lnTo>
                  <a:lnTo>
                    <a:pt x="790" y="734"/>
                  </a:lnTo>
                  <a:lnTo>
                    <a:pt x="804" y="742"/>
                  </a:lnTo>
                  <a:lnTo>
                    <a:pt x="816" y="754"/>
                  </a:lnTo>
                  <a:lnTo>
                    <a:pt x="816" y="754"/>
                  </a:lnTo>
                  <a:lnTo>
                    <a:pt x="826" y="766"/>
                  </a:lnTo>
                  <a:lnTo>
                    <a:pt x="836" y="780"/>
                  </a:lnTo>
                  <a:lnTo>
                    <a:pt x="844" y="792"/>
                  </a:lnTo>
                  <a:lnTo>
                    <a:pt x="852" y="808"/>
                  </a:lnTo>
                  <a:lnTo>
                    <a:pt x="856" y="822"/>
                  </a:lnTo>
                  <a:lnTo>
                    <a:pt x="860" y="838"/>
                  </a:lnTo>
                  <a:lnTo>
                    <a:pt x="862" y="852"/>
                  </a:lnTo>
                  <a:lnTo>
                    <a:pt x="864" y="868"/>
                  </a:lnTo>
                  <a:lnTo>
                    <a:pt x="862" y="884"/>
                  </a:lnTo>
                  <a:lnTo>
                    <a:pt x="860" y="898"/>
                  </a:lnTo>
                  <a:lnTo>
                    <a:pt x="856" y="914"/>
                  </a:lnTo>
                  <a:lnTo>
                    <a:pt x="852" y="928"/>
                  </a:lnTo>
                  <a:lnTo>
                    <a:pt x="844" y="944"/>
                  </a:lnTo>
                  <a:lnTo>
                    <a:pt x="836" y="956"/>
                  </a:lnTo>
                  <a:lnTo>
                    <a:pt x="826" y="970"/>
                  </a:lnTo>
                  <a:lnTo>
                    <a:pt x="816" y="982"/>
                  </a:lnTo>
                  <a:lnTo>
                    <a:pt x="814" y="982"/>
                  </a:lnTo>
                  <a:lnTo>
                    <a:pt x="814" y="984"/>
                  </a:lnTo>
                  <a:lnTo>
                    <a:pt x="814" y="984"/>
                  </a:lnTo>
                  <a:lnTo>
                    <a:pt x="790" y="1006"/>
                  </a:lnTo>
                  <a:lnTo>
                    <a:pt x="762" y="1024"/>
                  </a:lnTo>
                  <a:lnTo>
                    <a:pt x="734" y="1040"/>
                  </a:lnTo>
                  <a:lnTo>
                    <a:pt x="706" y="1054"/>
                  </a:lnTo>
                  <a:lnTo>
                    <a:pt x="676" y="1064"/>
                  </a:lnTo>
                  <a:lnTo>
                    <a:pt x="646" y="1072"/>
                  </a:lnTo>
                  <a:lnTo>
                    <a:pt x="614" y="1076"/>
                  </a:lnTo>
                  <a:lnTo>
                    <a:pt x="584" y="1078"/>
                  </a:lnTo>
                  <a:lnTo>
                    <a:pt x="584" y="1078"/>
                  </a:lnTo>
                  <a:lnTo>
                    <a:pt x="552" y="1076"/>
                  </a:lnTo>
                  <a:lnTo>
                    <a:pt x="520" y="1072"/>
                  </a:lnTo>
                  <a:lnTo>
                    <a:pt x="490" y="1064"/>
                  </a:lnTo>
                  <a:lnTo>
                    <a:pt x="460" y="1054"/>
                  </a:lnTo>
                  <a:lnTo>
                    <a:pt x="432" y="1040"/>
                  </a:lnTo>
                  <a:lnTo>
                    <a:pt x="404" y="1024"/>
                  </a:lnTo>
                  <a:lnTo>
                    <a:pt x="376" y="1006"/>
                  </a:lnTo>
                  <a:lnTo>
                    <a:pt x="352" y="984"/>
                  </a:lnTo>
                  <a:lnTo>
                    <a:pt x="352" y="984"/>
                  </a:lnTo>
                  <a:lnTo>
                    <a:pt x="332" y="962"/>
                  </a:lnTo>
                  <a:lnTo>
                    <a:pt x="314" y="940"/>
                  </a:lnTo>
                  <a:lnTo>
                    <a:pt x="298" y="916"/>
                  </a:lnTo>
                  <a:lnTo>
                    <a:pt x="286" y="890"/>
                  </a:lnTo>
                  <a:lnTo>
                    <a:pt x="276" y="864"/>
                  </a:lnTo>
                  <a:lnTo>
                    <a:pt x="266" y="838"/>
                  </a:lnTo>
                  <a:lnTo>
                    <a:pt x="260" y="812"/>
                  </a:lnTo>
                  <a:lnTo>
                    <a:pt x="258" y="784"/>
                  </a:lnTo>
                  <a:lnTo>
                    <a:pt x="256" y="758"/>
                  </a:lnTo>
                  <a:lnTo>
                    <a:pt x="256" y="730"/>
                  </a:lnTo>
                  <a:lnTo>
                    <a:pt x="260" y="702"/>
                  </a:lnTo>
                  <a:lnTo>
                    <a:pt x="266" y="676"/>
                  </a:lnTo>
                  <a:lnTo>
                    <a:pt x="274" y="650"/>
                  </a:lnTo>
                  <a:lnTo>
                    <a:pt x="284" y="624"/>
                  </a:lnTo>
                  <a:lnTo>
                    <a:pt x="296" y="600"/>
                  </a:lnTo>
                  <a:lnTo>
                    <a:pt x="312" y="576"/>
                  </a:lnTo>
                  <a:lnTo>
                    <a:pt x="312" y="576"/>
                  </a:lnTo>
                  <a:lnTo>
                    <a:pt x="330" y="550"/>
                  </a:lnTo>
                  <a:lnTo>
                    <a:pt x="352" y="528"/>
                  </a:lnTo>
                  <a:lnTo>
                    <a:pt x="352" y="528"/>
                  </a:lnTo>
                  <a:lnTo>
                    <a:pt x="376" y="506"/>
                  </a:lnTo>
                  <a:lnTo>
                    <a:pt x="404" y="486"/>
                  </a:lnTo>
                  <a:lnTo>
                    <a:pt x="432" y="470"/>
                  </a:lnTo>
                  <a:lnTo>
                    <a:pt x="460" y="456"/>
                  </a:lnTo>
                  <a:lnTo>
                    <a:pt x="490" y="446"/>
                  </a:lnTo>
                  <a:lnTo>
                    <a:pt x="520" y="438"/>
                  </a:lnTo>
                  <a:lnTo>
                    <a:pt x="552" y="434"/>
                  </a:lnTo>
                  <a:lnTo>
                    <a:pt x="584" y="432"/>
                  </a:lnTo>
                  <a:lnTo>
                    <a:pt x="584" y="0"/>
                  </a:lnTo>
                  <a:lnTo>
                    <a:pt x="584" y="0"/>
                  </a:lnTo>
                  <a:lnTo>
                    <a:pt x="554" y="2"/>
                  </a:lnTo>
                  <a:lnTo>
                    <a:pt x="524" y="4"/>
                  </a:lnTo>
                  <a:lnTo>
                    <a:pt x="494" y="8"/>
                  </a:lnTo>
                  <a:lnTo>
                    <a:pt x="466" y="12"/>
                  </a:lnTo>
                  <a:lnTo>
                    <a:pt x="438" y="20"/>
                  </a:lnTo>
                  <a:lnTo>
                    <a:pt x="410" y="26"/>
                  </a:lnTo>
                  <a:lnTo>
                    <a:pt x="382" y="36"/>
                  </a:lnTo>
                  <a:lnTo>
                    <a:pt x="356" y="46"/>
                  </a:lnTo>
                  <a:lnTo>
                    <a:pt x="330" y="58"/>
                  </a:lnTo>
                  <a:lnTo>
                    <a:pt x="306" y="70"/>
                  </a:lnTo>
                  <a:lnTo>
                    <a:pt x="282" y="84"/>
                  </a:lnTo>
                  <a:lnTo>
                    <a:pt x="258" y="100"/>
                  </a:lnTo>
                  <a:lnTo>
                    <a:pt x="234" y="116"/>
                  </a:lnTo>
                  <a:lnTo>
                    <a:pt x="212" y="132"/>
                  </a:lnTo>
                  <a:lnTo>
                    <a:pt x="192" y="150"/>
                  </a:lnTo>
                  <a:lnTo>
                    <a:pt x="172" y="170"/>
                  </a:lnTo>
                  <a:lnTo>
                    <a:pt x="152" y="190"/>
                  </a:lnTo>
                  <a:lnTo>
                    <a:pt x="134" y="210"/>
                  </a:lnTo>
                  <a:lnTo>
                    <a:pt x="116" y="232"/>
                  </a:lnTo>
                  <a:lnTo>
                    <a:pt x="100" y="254"/>
                  </a:lnTo>
                  <a:lnTo>
                    <a:pt x="84" y="278"/>
                  </a:lnTo>
                  <a:lnTo>
                    <a:pt x="70" y="302"/>
                  </a:lnTo>
                  <a:lnTo>
                    <a:pt x="58" y="326"/>
                  </a:lnTo>
                  <a:lnTo>
                    <a:pt x="46" y="352"/>
                  </a:lnTo>
                  <a:lnTo>
                    <a:pt x="36" y="378"/>
                  </a:lnTo>
                  <a:lnTo>
                    <a:pt x="26" y="404"/>
                  </a:lnTo>
                  <a:lnTo>
                    <a:pt x="18" y="432"/>
                  </a:lnTo>
                  <a:lnTo>
                    <a:pt x="12" y="460"/>
                  </a:lnTo>
                  <a:lnTo>
                    <a:pt x="6" y="488"/>
                  </a:lnTo>
                  <a:lnTo>
                    <a:pt x="4" y="516"/>
                  </a:lnTo>
                  <a:lnTo>
                    <a:pt x="2" y="546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2" y="604"/>
                  </a:lnTo>
                  <a:lnTo>
                    <a:pt x="4" y="634"/>
                  </a:lnTo>
                  <a:lnTo>
                    <a:pt x="6" y="662"/>
                  </a:lnTo>
                  <a:lnTo>
                    <a:pt x="12" y="690"/>
                  </a:lnTo>
                  <a:lnTo>
                    <a:pt x="18" y="718"/>
                  </a:lnTo>
                  <a:lnTo>
                    <a:pt x="26" y="746"/>
                  </a:lnTo>
                  <a:lnTo>
                    <a:pt x="36" y="772"/>
                  </a:lnTo>
                  <a:lnTo>
                    <a:pt x="46" y="798"/>
                  </a:lnTo>
                  <a:lnTo>
                    <a:pt x="58" y="824"/>
                  </a:lnTo>
                  <a:lnTo>
                    <a:pt x="70" y="848"/>
                  </a:lnTo>
                  <a:lnTo>
                    <a:pt x="84" y="872"/>
                  </a:lnTo>
                  <a:lnTo>
                    <a:pt x="100" y="896"/>
                  </a:lnTo>
                  <a:lnTo>
                    <a:pt x="116" y="918"/>
                  </a:lnTo>
                  <a:lnTo>
                    <a:pt x="134" y="940"/>
                  </a:lnTo>
                  <a:lnTo>
                    <a:pt x="152" y="962"/>
                  </a:lnTo>
                  <a:lnTo>
                    <a:pt x="172" y="982"/>
                  </a:lnTo>
                  <a:lnTo>
                    <a:pt x="192" y="1000"/>
                  </a:lnTo>
                  <a:lnTo>
                    <a:pt x="212" y="1018"/>
                  </a:lnTo>
                  <a:lnTo>
                    <a:pt x="234" y="1036"/>
                  </a:lnTo>
                  <a:lnTo>
                    <a:pt x="258" y="1052"/>
                  </a:lnTo>
                  <a:lnTo>
                    <a:pt x="282" y="1066"/>
                  </a:lnTo>
                  <a:lnTo>
                    <a:pt x="306" y="1080"/>
                  </a:lnTo>
                  <a:lnTo>
                    <a:pt x="330" y="1092"/>
                  </a:lnTo>
                  <a:lnTo>
                    <a:pt x="356" y="1104"/>
                  </a:lnTo>
                  <a:lnTo>
                    <a:pt x="382" y="1114"/>
                  </a:lnTo>
                  <a:lnTo>
                    <a:pt x="410" y="1124"/>
                  </a:lnTo>
                  <a:lnTo>
                    <a:pt x="438" y="1132"/>
                  </a:lnTo>
                  <a:lnTo>
                    <a:pt x="466" y="1138"/>
                  </a:lnTo>
                  <a:lnTo>
                    <a:pt x="494" y="1142"/>
                  </a:lnTo>
                  <a:lnTo>
                    <a:pt x="524" y="1146"/>
                  </a:lnTo>
                  <a:lnTo>
                    <a:pt x="554" y="1148"/>
                  </a:lnTo>
                  <a:lnTo>
                    <a:pt x="584" y="1150"/>
                  </a:lnTo>
                  <a:lnTo>
                    <a:pt x="584" y="1150"/>
                  </a:lnTo>
                  <a:lnTo>
                    <a:pt x="614" y="1148"/>
                  </a:lnTo>
                  <a:lnTo>
                    <a:pt x="646" y="1146"/>
                  </a:lnTo>
                  <a:lnTo>
                    <a:pt x="676" y="1142"/>
                  </a:lnTo>
                  <a:lnTo>
                    <a:pt x="706" y="1136"/>
                  </a:lnTo>
                  <a:lnTo>
                    <a:pt x="734" y="1130"/>
                  </a:lnTo>
                  <a:lnTo>
                    <a:pt x="764" y="1122"/>
                  </a:lnTo>
                  <a:lnTo>
                    <a:pt x="792" y="1112"/>
                  </a:lnTo>
                  <a:lnTo>
                    <a:pt x="818" y="1100"/>
                  </a:lnTo>
                  <a:lnTo>
                    <a:pt x="846" y="1088"/>
                  </a:lnTo>
                  <a:lnTo>
                    <a:pt x="872" y="1074"/>
                  </a:lnTo>
                  <a:lnTo>
                    <a:pt x="896" y="1060"/>
                  </a:lnTo>
                  <a:lnTo>
                    <a:pt x="920" y="1044"/>
                  </a:lnTo>
                  <a:lnTo>
                    <a:pt x="944" y="1026"/>
                  </a:lnTo>
                  <a:lnTo>
                    <a:pt x="966" y="1008"/>
                  </a:lnTo>
                  <a:lnTo>
                    <a:pt x="988" y="988"/>
                  </a:lnTo>
                  <a:lnTo>
                    <a:pt x="1008" y="968"/>
                  </a:lnTo>
                  <a:lnTo>
                    <a:pt x="1008" y="574"/>
                  </a:lnTo>
                  <a:lnTo>
                    <a:pt x="584" y="5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2" name="Freeform 20"/>
            <p:cNvSpPr>
              <a:spLocks noEditPoints="1"/>
            </p:cNvSpPr>
            <p:nvPr/>
          </p:nvSpPr>
          <p:spPr bwMode="ltGray">
            <a:xfrm>
              <a:off x="1428" y="2425"/>
              <a:ext cx="2328" cy="384"/>
            </a:xfrm>
            <a:custGeom>
              <a:avLst/>
              <a:gdLst>
                <a:gd name="T0" fmla="*/ 2222 w 2328"/>
                <a:gd name="T1" fmla="*/ 266 h 384"/>
                <a:gd name="T2" fmla="*/ 2204 w 2328"/>
                <a:gd name="T3" fmla="*/ 300 h 384"/>
                <a:gd name="T4" fmla="*/ 2156 w 2328"/>
                <a:gd name="T5" fmla="*/ 312 h 384"/>
                <a:gd name="T6" fmla="*/ 2076 w 2328"/>
                <a:gd name="T7" fmla="*/ 62 h 384"/>
                <a:gd name="T8" fmla="*/ 2144 w 2328"/>
                <a:gd name="T9" fmla="*/ 158 h 384"/>
                <a:gd name="T10" fmla="*/ 2182 w 2328"/>
                <a:gd name="T11" fmla="*/ 162 h 384"/>
                <a:gd name="T12" fmla="*/ 2214 w 2328"/>
                <a:gd name="T13" fmla="*/ 180 h 384"/>
                <a:gd name="T14" fmla="*/ 2224 w 2328"/>
                <a:gd name="T15" fmla="*/ 222 h 384"/>
                <a:gd name="T16" fmla="*/ 1686 w 2328"/>
                <a:gd name="T17" fmla="*/ 108 h 384"/>
                <a:gd name="T18" fmla="*/ 1630 w 2328"/>
                <a:gd name="T19" fmla="*/ 108 h 384"/>
                <a:gd name="T20" fmla="*/ 1732 w 2328"/>
                <a:gd name="T21" fmla="*/ 62 h 384"/>
                <a:gd name="T22" fmla="*/ 1278 w 2328"/>
                <a:gd name="T23" fmla="*/ 222 h 384"/>
                <a:gd name="T24" fmla="*/ 1266 w 2328"/>
                <a:gd name="T25" fmla="*/ 266 h 384"/>
                <a:gd name="T26" fmla="*/ 1230 w 2328"/>
                <a:gd name="T27" fmla="*/ 284 h 384"/>
                <a:gd name="T28" fmla="*/ 1194 w 2328"/>
                <a:gd name="T29" fmla="*/ 312 h 384"/>
                <a:gd name="T30" fmla="*/ 1136 w 2328"/>
                <a:gd name="T31" fmla="*/ 286 h 384"/>
                <a:gd name="T32" fmla="*/ 1084 w 2328"/>
                <a:gd name="T33" fmla="*/ 280 h 384"/>
                <a:gd name="T34" fmla="*/ 1056 w 2328"/>
                <a:gd name="T35" fmla="*/ 254 h 384"/>
                <a:gd name="T36" fmla="*/ 1052 w 2328"/>
                <a:gd name="T37" fmla="*/ 144 h 384"/>
                <a:gd name="T38" fmla="*/ 1056 w 2328"/>
                <a:gd name="T39" fmla="*/ 112 h 384"/>
                <a:gd name="T40" fmla="*/ 1082 w 2328"/>
                <a:gd name="T41" fmla="*/ 88 h 384"/>
                <a:gd name="T42" fmla="*/ 1136 w 2328"/>
                <a:gd name="T43" fmla="*/ 80 h 384"/>
                <a:gd name="T44" fmla="*/ 1194 w 2328"/>
                <a:gd name="T45" fmla="*/ 80 h 384"/>
                <a:gd name="T46" fmla="*/ 1232 w 2328"/>
                <a:gd name="T47" fmla="*/ 84 h 384"/>
                <a:gd name="T48" fmla="*/ 1266 w 2328"/>
                <a:gd name="T49" fmla="*/ 102 h 384"/>
                <a:gd name="T50" fmla="*/ 1278 w 2328"/>
                <a:gd name="T51" fmla="*/ 144 h 384"/>
                <a:gd name="T52" fmla="*/ 662 w 2328"/>
                <a:gd name="T53" fmla="*/ 108 h 384"/>
                <a:gd name="T54" fmla="*/ 734 w 2328"/>
                <a:gd name="T55" fmla="*/ 206 h 384"/>
                <a:gd name="T56" fmla="*/ 742 w 2328"/>
                <a:gd name="T57" fmla="*/ 264 h 384"/>
                <a:gd name="T58" fmla="*/ 600 w 2328"/>
                <a:gd name="T59" fmla="*/ 62 h 384"/>
                <a:gd name="T60" fmla="*/ 252 w 2328"/>
                <a:gd name="T61" fmla="*/ 312 h 384"/>
                <a:gd name="T62" fmla="*/ 164 w 2328"/>
                <a:gd name="T63" fmla="*/ 202 h 384"/>
                <a:gd name="T64" fmla="*/ 104 w 2328"/>
                <a:gd name="T65" fmla="*/ 62 h 384"/>
                <a:gd name="T66" fmla="*/ 194 w 2328"/>
                <a:gd name="T67" fmla="*/ 158 h 384"/>
                <a:gd name="T68" fmla="*/ 252 w 2328"/>
                <a:gd name="T69" fmla="*/ 312 h 384"/>
                <a:gd name="T70" fmla="*/ 0 w 2328"/>
                <a:gd name="T71" fmla="*/ 384 h 384"/>
                <a:gd name="T72" fmla="*/ 1108 w 2328"/>
                <a:gd name="T73" fmla="*/ 142 h 384"/>
                <a:gd name="T74" fmla="*/ 1110 w 2328"/>
                <a:gd name="T75" fmla="*/ 232 h 384"/>
                <a:gd name="T76" fmla="*/ 1126 w 2328"/>
                <a:gd name="T77" fmla="*/ 240 h 384"/>
                <a:gd name="T78" fmla="*/ 1126 w 2328"/>
                <a:gd name="T79" fmla="*/ 124 h 384"/>
                <a:gd name="T80" fmla="*/ 1112 w 2328"/>
                <a:gd name="T81" fmla="*/ 128 h 384"/>
                <a:gd name="T82" fmla="*/ 1202 w 2328"/>
                <a:gd name="T83" fmla="*/ 124 h 384"/>
                <a:gd name="T84" fmla="*/ 1202 w 2328"/>
                <a:gd name="T85" fmla="*/ 240 h 384"/>
                <a:gd name="T86" fmla="*/ 1216 w 2328"/>
                <a:gd name="T87" fmla="*/ 238 h 384"/>
                <a:gd name="T88" fmla="*/ 1220 w 2328"/>
                <a:gd name="T89" fmla="*/ 142 h 384"/>
                <a:gd name="T90" fmla="*/ 1216 w 2328"/>
                <a:gd name="T91" fmla="*/ 128 h 384"/>
                <a:gd name="T92" fmla="*/ 2148 w 2328"/>
                <a:gd name="T93" fmla="*/ 202 h 384"/>
                <a:gd name="T94" fmla="*/ 2148 w 2328"/>
                <a:gd name="T95" fmla="*/ 268 h 384"/>
                <a:gd name="T96" fmla="*/ 2162 w 2328"/>
                <a:gd name="T97" fmla="*/ 264 h 384"/>
                <a:gd name="T98" fmla="*/ 2166 w 2328"/>
                <a:gd name="T99" fmla="*/ 220 h 384"/>
                <a:gd name="T100" fmla="*/ 2162 w 2328"/>
                <a:gd name="T101" fmla="*/ 20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28" h="384">
                  <a:moveTo>
                    <a:pt x="2224" y="248"/>
                  </a:moveTo>
                  <a:lnTo>
                    <a:pt x="2224" y="248"/>
                  </a:lnTo>
                  <a:lnTo>
                    <a:pt x="2222" y="266"/>
                  </a:lnTo>
                  <a:lnTo>
                    <a:pt x="2220" y="280"/>
                  </a:lnTo>
                  <a:lnTo>
                    <a:pt x="2212" y="292"/>
                  </a:lnTo>
                  <a:lnTo>
                    <a:pt x="2204" y="300"/>
                  </a:lnTo>
                  <a:lnTo>
                    <a:pt x="2192" y="306"/>
                  </a:lnTo>
                  <a:lnTo>
                    <a:pt x="2176" y="310"/>
                  </a:lnTo>
                  <a:lnTo>
                    <a:pt x="2156" y="312"/>
                  </a:lnTo>
                  <a:lnTo>
                    <a:pt x="2134" y="312"/>
                  </a:lnTo>
                  <a:lnTo>
                    <a:pt x="2076" y="312"/>
                  </a:lnTo>
                  <a:lnTo>
                    <a:pt x="2076" y="62"/>
                  </a:lnTo>
                  <a:lnTo>
                    <a:pt x="2134" y="62"/>
                  </a:lnTo>
                  <a:lnTo>
                    <a:pt x="2134" y="158"/>
                  </a:lnTo>
                  <a:lnTo>
                    <a:pt x="2144" y="158"/>
                  </a:lnTo>
                  <a:lnTo>
                    <a:pt x="2144" y="158"/>
                  </a:lnTo>
                  <a:lnTo>
                    <a:pt x="2164" y="158"/>
                  </a:lnTo>
                  <a:lnTo>
                    <a:pt x="2182" y="162"/>
                  </a:lnTo>
                  <a:lnTo>
                    <a:pt x="2196" y="166"/>
                  </a:lnTo>
                  <a:lnTo>
                    <a:pt x="2206" y="172"/>
                  </a:lnTo>
                  <a:lnTo>
                    <a:pt x="2214" y="180"/>
                  </a:lnTo>
                  <a:lnTo>
                    <a:pt x="2220" y="190"/>
                  </a:lnTo>
                  <a:lnTo>
                    <a:pt x="2224" y="204"/>
                  </a:lnTo>
                  <a:lnTo>
                    <a:pt x="2224" y="222"/>
                  </a:lnTo>
                  <a:lnTo>
                    <a:pt x="2224" y="248"/>
                  </a:lnTo>
                  <a:close/>
                  <a:moveTo>
                    <a:pt x="1732" y="108"/>
                  </a:moveTo>
                  <a:lnTo>
                    <a:pt x="1686" y="108"/>
                  </a:lnTo>
                  <a:lnTo>
                    <a:pt x="1686" y="312"/>
                  </a:lnTo>
                  <a:lnTo>
                    <a:pt x="1630" y="312"/>
                  </a:lnTo>
                  <a:lnTo>
                    <a:pt x="1630" y="108"/>
                  </a:lnTo>
                  <a:lnTo>
                    <a:pt x="1582" y="108"/>
                  </a:lnTo>
                  <a:lnTo>
                    <a:pt x="1582" y="62"/>
                  </a:lnTo>
                  <a:lnTo>
                    <a:pt x="1732" y="62"/>
                  </a:lnTo>
                  <a:lnTo>
                    <a:pt x="1732" y="108"/>
                  </a:lnTo>
                  <a:close/>
                  <a:moveTo>
                    <a:pt x="1278" y="222"/>
                  </a:moveTo>
                  <a:lnTo>
                    <a:pt x="1278" y="222"/>
                  </a:lnTo>
                  <a:lnTo>
                    <a:pt x="1276" y="240"/>
                  </a:lnTo>
                  <a:lnTo>
                    <a:pt x="1272" y="254"/>
                  </a:lnTo>
                  <a:lnTo>
                    <a:pt x="1266" y="266"/>
                  </a:lnTo>
                  <a:lnTo>
                    <a:pt x="1258" y="274"/>
                  </a:lnTo>
                  <a:lnTo>
                    <a:pt x="1246" y="280"/>
                  </a:lnTo>
                  <a:lnTo>
                    <a:pt x="1230" y="284"/>
                  </a:lnTo>
                  <a:lnTo>
                    <a:pt x="1214" y="286"/>
                  </a:lnTo>
                  <a:lnTo>
                    <a:pt x="1194" y="286"/>
                  </a:lnTo>
                  <a:lnTo>
                    <a:pt x="1194" y="312"/>
                  </a:lnTo>
                  <a:lnTo>
                    <a:pt x="1136" y="312"/>
                  </a:lnTo>
                  <a:lnTo>
                    <a:pt x="1136" y="286"/>
                  </a:lnTo>
                  <a:lnTo>
                    <a:pt x="1136" y="286"/>
                  </a:lnTo>
                  <a:lnTo>
                    <a:pt x="1116" y="286"/>
                  </a:lnTo>
                  <a:lnTo>
                    <a:pt x="1098" y="284"/>
                  </a:lnTo>
                  <a:lnTo>
                    <a:pt x="1084" y="280"/>
                  </a:lnTo>
                  <a:lnTo>
                    <a:pt x="1072" y="274"/>
                  </a:lnTo>
                  <a:lnTo>
                    <a:pt x="1062" y="266"/>
                  </a:lnTo>
                  <a:lnTo>
                    <a:pt x="1056" y="254"/>
                  </a:lnTo>
                  <a:lnTo>
                    <a:pt x="1052" y="240"/>
                  </a:lnTo>
                  <a:lnTo>
                    <a:pt x="1052" y="222"/>
                  </a:lnTo>
                  <a:lnTo>
                    <a:pt x="1052" y="144"/>
                  </a:lnTo>
                  <a:lnTo>
                    <a:pt x="1052" y="144"/>
                  </a:lnTo>
                  <a:lnTo>
                    <a:pt x="1052" y="128"/>
                  </a:lnTo>
                  <a:lnTo>
                    <a:pt x="1056" y="112"/>
                  </a:lnTo>
                  <a:lnTo>
                    <a:pt x="1062" y="102"/>
                  </a:lnTo>
                  <a:lnTo>
                    <a:pt x="1072" y="94"/>
                  </a:lnTo>
                  <a:lnTo>
                    <a:pt x="1082" y="88"/>
                  </a:lnTo>
                  <a:lnTo>
                    <a:pt x="1098" y="84"/>
                  </a:lnTo>
                  <a:lnTo>
                    <a:pt x="1116" y="82"/>
                  </a:lnTo>
                  <a:lnTo>
                    <a:pt x="1136" y="80"/>
                  </a:lnTo>
                  <a:lnTo>
                    <a:pt x="1136" y="62"/>
                  </a:lnTo>
                  <a:lnTo>
                    <a:pt x="1194" y="62"/>
                  </a:lnTo>
                  <a:lnTo>
                    <a:pt x="1194" y="80"/>
                  </a:lnTo>
                  <a:lnTo>
                    <a:pt x="1194" y="80"/>
                  </a:lnTo>
                  <a:lnTo>
                    <a:pt x="1214" y="82"/>
                  </a:lnTo>
                  <a:lnTo>
                    <a:pt x="1232" y="84"/>
                  </a:lnTo>
                  <a:lnTo>
                    <a:pt x="1246" y="88"/>
                  </a:lnTo>
                  <a:lnTo>
                    <a:pt x="1258" y="94"/>
                  </a:lnTo>
                  <a:lnTo>
                    <a:pt x="1266" y="102"/>
                  </a:lnTo>
                  <a:lnTo>
                    <a:pt x="1272" y="112"/>
                  </a:lnTo>
                  <a:lnTo>
                    <a:pt x="1276" y="128"/>
                  </a:lnTo>
                  <a:lnTo>
                    <a:pt x="1278" y="144"/>
                  </a:lnTo>
                  <a:lnTo>
                    <a:pt x="1278" y="222"/>
                  </a:lnTo>
                  <a:close/>
                  <a:moveTo>
                    <a:pt x="742" y="108"/>
                  </a:moveTo>
                  <a:lnTo>
                    <a:pt x="662" y="108"/>
                  </a:lnTo>
                  <a:lnTo>
                    <a:pt x="662" y="158"/>
                  </a:lnTo>
                  <a:lnTo>
                    <a:pt x="734" y="158"/>
                  </a:lnTo>
                  <a:lnTo>
                    <a:pt x="734" y="206"/>
                  </a:lnTo>
                  <a:lnTo>
                    <a:pt x="662" y="206"/>
                  </a:lnTo>
                  <a:lnTo>
                    <a:pt x="662" y="264"/>
                  </a:lnTo>
                  <a:lnTo>
                    <a:pt x="742" y="264"/>
                  </a:lnTo>
                  <a:lnTo>
                    <a:pt x="742" y="312"/>
                  </a:lnTo>
                  <a:lnTo>
                    <a:pt x="600" y="312"/>
                  </a:lnTo>
                  <a:lnTo>
                    <a:pt x="600" y="62"/>
                  </a:lnTo>
                  <a:lnTo>
                    <a:pt x="742" y="62"/>
                  </a:lnTo>
                  <a:lnTo>
                    <a:pt x="742" y="108"/>
                  </a:lnTo>
                  <a:close/>
                  <a:moveTo>
                    <a:pt x="252" y="312"/>
                  </a:moveTo>
                  <a:lnTo>
                    <a:pt x="194" y="312"/>
                  </a:lnTo>
                  <a:lnTo>
                    <a:pt x="194" y="202"/>
                  </a:lnTo>
                  <a:lnTo>
                    <a:pt x="164" y="202"/>
                  </a:lnTo>
                  <a:lnTo>
                    <a:pt x="164" y="312"/>
                  </a:lnTo>
                  <a:lnTo>
                    <a:pt x="104" y="312"/>
                  </a:lnTo>
                  <a:lnTo>
                    <a:pt x="104" y="62"/>
                  </a:lnTo>
                  <a:lnTo>
                    <a:pt x="164" y="62"/>
                  </a:lnTo>
                  <a:lnTo>
                    <a:pt x="164" y="158"/>
                  </a:lnTo>
                  <a:lnTo>
                    <a:pt x="194" y="158"/>
                  </a:lnTo>
                  <a:lnTo>
                    <a:pt x="194" y="62"/>
                  </a:lnTo>
                  <a:lnTo>
                    <a:pt x="252" y="62"/>
                  </a:lnTo>
                  <a:lnTo>
                    <a:pt x="252" y="312"/>
                  </a:lnTo>
                  <a:close/>
                  <a:moveTo>
                    <a:pt x="2328" y="0"/>
                  </a:moveTo>
                  <a:lnTo>
                    <a:pt x="0" y="0"/>
                  </a:lnTo>
                  <a:lnTo>
                    <a:pt x="0" y="384"/>
                  </a:lnTo>
                  <a:lnTo>
                    <a:pt x="2328" y="384"/>
                  </a:lnTo>
                  <a:lnTo>
                    <a:pt x="2328" y="0"/>
                  </a:lnTo>
                  <a:close/>
                  <a:moveTo>
                    <a:pt x="1108" y="142"/>
                  </a:moveTo>
                  <a:lnTo>
                    <a:pt x="1108" y="224"/>
                  </a:lnTo>
                  <a:lnTo>
                    <a:pt x="1108" y="224"/>
                  </a:lnTo>
                  <a:lnTo>
                    <a:pt x="1110" y="232"/>
                  </a:lnTo>
                  <a:lnTo>
                    <a:pt x="1112" y="238"/>
                  </a:lnTo>
                  <a:lnTo>
                    <a:pt x="1118" y="240"/>
                  </a:lnTo>
                  <a:lnTo>
                    <a:pt x="1126" y="240"/>
                  </a:lnTo>
                  <a:lnTo>
                    <a:pt x="1136" y="240"/>
                  </a:lnTo>
                  <a:lnTo>
                    <a:pt x="1136" y="124"/>
                  </a:lnTo>
                  <a:lnTo>
                    <a:pt x="1126" y="124"/>
                  </a:lnTo>
                  <a:lnTo>
                    <a:pt x="1126" y="124"/>
                  </a:lnTo>
                  <a:lnTo>
                    <a:pt x="1118" y="126"/>
                  </a:lnTo>
                  <a:lnTo>
                    <a:pt x="1112" y="128"/>
                  </a:lnTo>
                  <a:lnTo>
                    <a:pt x="1110" y="134"/>
                  </a:lnTo>
                  <a:lnTo>
                    <a:pt x="1108" y="142"/>
                  </a:lnTo>
                  <a:close/>
                  <a:moveTo>
                    <a:pt x="1202" y="124"/>
                  </a:moveTo>
                  <a:lnTo>
                    <a:pt x="1194" y="124"/>
                  </a:lnTo>
                  <a:lnTo>
                    <a:pt x="1194" y="240"/>
                  </a:lnTo>
                  <a:lnTo>
                    <a:pt x="1202" y="240"/>
                  </a:lnTo>
                  <a:lnTo>
                    <a:pt x="1202" y="240"/>
                  </a:lnTo>
                  <a:lnTo>
                    <a:pt x="1210" y="240"/>
                  </a:lnTo>
                  <a:lnTo>
                    <a:pt x="1216" y="238"/>
                  </a:lnTo>
                  <a:lnTo>
                    <a:pt x="1220" y="232"/>
                  </a:lnTo>
                  <a:lnTo>
                    <a:pt x="1220" y="222"/>
                  </a:lnTo>
                  <a:lnTo>
                    <a:pt x="1220" y="142"/>
                  </a:lnTo>
                  <a:lnTo>
                    <a:pt x="1220" y="142"/>
                  </a:lnTo>
                  <a:lnTo>
                    <a:pt x="1220" y="134"/>
                  </a:lnTo>
                  <a:lnTo>
                    <a:pt x="1216" y="128"/>
                  </a:lnTo>
                  <a:lnTo>
                    <a:pt x="1210" y="126"/>
                  </a:lnTo>
                  <a:lnTo>
                    <a:pt x="1202" y="124"/>
                  </a:lnTo>
                  <a:close/>
                  <a:moveTo>
                    <a:pt x="2148" y="202"/>
                  </a:moveTo>
                  <a:lnTo>
                    <a:pt x="2134" y="202"/>
                  </a:lnTo>
                  <a:lnTo>
                    <a:pt x="2134" y="268"/>
                  </a:lnTo>
                  <a:lnTo>
                    <a:pt x="2148" y="268"/>
                  </a:lnTo>
                  <a:lnTo>
                    <a:pt x="2148" y="268"/>
                  </a:lnTo>
                  <a:lnTo>
                    <a:pt x="2156" y="266"/>
                  </a:lnTo>
                  <a:lnTo>
                    <a:pt x="2162" y="264"/>
                  </a:lnTo>
                  <a:lnTo>
                    <a:pt x="2164" y="258"/>
                  </a:lnTo>
                  <a:lnTo>
                    <a:pt x="2166" y="250"/>
                  </a:lnTo>
                  <a:lnTo>
                    <a:pt x="2166" y="220"/>
                  </a:lnTo>
                  <a:lnTo>
                    <a:pt x="2166" y="220"/>
                  </a:lnTo>
                  <a:lnTo>
                    <a:pt x="2164" y="212"/>
                  </a:lnTo>
                  <a:lnTo>
                    <a:pt x="2162" y="206"/>
                  </a:lnTo>
                  <a:lnTo>
                    <a:pt x="2156" y="204"/>
                  </a:lnTo>
                  <a:lnTo>
                    <a:pt x="2148" y="2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3" name="Freeform 27"/>
            <p:cNvSpPr>
              <a:spLocks/>
            </p:cNvSpPr>
            <p:nvPr/>
          </p:nvSpPr>
          <p:spPr bwMode="ltGray">
            <a:xfrm>
              <a:off x="2536" y="2549"/>
              <a:ext cx="28" cy="116"/>
            </a:xfrm>
            <a:custGeom>
              <a:avLst/>
              <a:gdLst>
                <a:gd name="T0" fmla="*/ 0 w 28"/>
                <a:gd name="T1" fmla="*/ 18 h 116"/>
                <a:gd name="T2" fmla="*/ 0 w 28"/>
                <a:gd name="T3" fmla="*/ 100 h 116"/>
                <a:gd name="T4" fmla="*/ 0 w 28"/>
                <a:gd name="T5" fmla="*/ 100 h 116"/>
                <a:gd name="T6" fmla="*/ 2 w 28"/>
                <a:gd name="T7" fmla="*/ 108 h 116"/>
                <a:gd name="T8" fmla="*/ 4 w 28"/>
                <a:gd name="T9" fmla="*/ 114 h 116"/>
                <a:gd name="T10" fmla="*/ 10 w 28"/>
                <a:gd name="T11" fmla="*/ 116 h 116"/>
                <a:gd name="T12" fmla="*/ 18 w 28"/>
                <a:gd name="T13" fmla="*/ 116 h 116"/>
                <a:gd name="T14" fmla="*/ 28 w 28"/>
                <a:gd name="T15" fmla="*/ 116 h 116"/>
                <a:gd name="T16" fmla="*/ 28 w 28"/>
                <a:gd name="T17" fmla="*/ 0 h 116"/>
                <a:gd name="T18" fmla="*/ 18 w 28"/>
                <a:gd name="T19" fmla="*/ 0 h 116"/>
                <a:gd name="T20" fmla="*/ 18 w 28"/>
                <a:gd name="T21" fmla="*/ 0 h 116"/>
                <a:gd name="T22" fmla="*/ 10 w 28"/>
                <a:gd name="T23" fmla="*/ 2 h 116"/>
                <a:gd name="T24" fmla="*/ 4 w 28"/>
                <a:gd name="T25" fmla="*/ 4 h 116"/>
                <a:gd name="T26" fmla="*/ 2 w 28"/>
                <a:gd name="T27" fmla="*/ 10 h 116"/>
                <a:gd name="T28" fmla="*/ 0 w 28"/>
                <a:gd name="T29" fmla="*/ 1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16">
                  <a:moveTo>
                    <a:pt x="0" y="18"/>
                  </a:moveTo>
                  <a:lnTo>
                    <a:pt x="0" y="100"/>
                  </a:lnTo>
                  <a:lnTo>
                    <a:pt x="0" y="100"/>
                  </a:lnTo>
                  <a:lnTo>
                    <a:pt x="2" y="108"/>
                  </a:lnTo>
                  <a:lnTo>
                    <a:pt x="4" y="114"/>
                  </a:lnTo>
                  <a:lnTo>
                    <a:pt x="10" y="116"/>
                  </a:lnTo>
                  <a:lnTo>
                    <a:pt x="18" y="116"/>
                  </a:lnTo>
                  <a:lnTo>
                    <a:pt x="28" y="116"/>
                  </a:lnTo>
                  <a:lnTo>
                    <a:pt x="2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8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ltGray">
            <a:xfrm>
              <a:off x="2622" y="2549"/>
              <a:ext cx="26" cy="116"/>
            </a:xfrm>
            <a:custGeom>
              <a:avLst/>
              <a:gdLst>
                <a:gd name="T0" fmla="*/ 8 w 26"/>
                <a:gd name="T1" fmla="*/ 0 h 116"/>
                <a:gd name="T2" fmla="*/ 0 w 26"/>
                <a:gd name="T3" fmla="*/ 0 h 116"/>
                <a:gd name="T4" fmla="*/ 0 w 26"/>
                <a:gd name="T5" fmla="*/ 116 h 116"/>
                <a:gd name="T6" fmla="*/ 8 w 26"/>
                <a:gd name="T7" fmla="*/ 116 h 116"/>
                <a:gd name="T8" fmla="*/ 8 w 26"/>
                <a:gd name="T9" fmla="*/ 116 h 116"/>
                <a:gd name="T10" fmla="*/ 16 w 26"/>
                <a:gd name="T11" fmla="*/ 116 h 116"/>
                <a:gd name="T12" fmla="*/ 22 w 26"/>
                <a:gd name="T13" fmla="*/ 114 h 116"/>
                <a:gd name="T14" fmla="*/ 26 w 26"/>
                <a:gd name="T15" fmla="*/ 108 h 116"/>
                <a:gd name="T16" fmla="*/ 26 w 26"/>
                <a:gd name="T17" fmla="*/ 98 h 116"/>
                <a:gd name="T18" fmla="*/ 26 w 26"/>
                <a:gd name="T19" fmla="*/ 18 h 116"/>
                <a:gd name="T20" fmla="*/ 26 w 26"/>
                <a:gd name="T21" fmla="*/ 18 h 116"/>
                <a:gd name="T22" fmla="*/ 26 w 26"/>
                <a:gd name="T23" fmla="*/ 10 h 116"/>
                <a:gd name="T24" fmla="*/ 22 w 26"/>
                <a:gd name="T25" fmla="*/ 4 h 116"/>
                <a:gd name="T26" fmla="*/ 16 w 26"/>
                <a:gd name="T27" fmla="*/ 2 h 116"/>
                <a:gd name="T28" fmla="*/ 8 w 26"/>
                <a:gd name="T2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116">
                  <a:moveTo>
                    <a:pt x="8" y="0"/>
                  </a:moveTo>
                  <a:lnTo>
                    <a:pt x="0" y="0"/>
                  </a:lnTo>
                  <a:lnTo>
                    <a:pt x="0" y="116"/>
                  </a:lnTo>
                  <a:lnTo>
                    <a:pt x="8" y="116"/>
                  </a:lnTo>
                  <a:lnTo>
                    <a:pt x="8" y="116"/>
                  </a:lnTo>
                  <a:lnTo>
                    <a:pt x="16" y="116"/>
                  </a:lnTo>
                  <a:lnTo>
                    <a:pt x="22" y="114"/>
                  </a:lnTo>
                  <a:lnTo>
                    <a:pt x="26" y="108"/>
                  </a:lnTo>
                  <a:lnTo>
                    <a:pt x="26" y="9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6" y="10"/>
                  </a:lnTo>
                  <a:lnTo>
                    <a:pt x="22" y="4"/>
                  </a:lnTo>
                  <a:lnTo>
                    <a:pt x="16" y="2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ltGray">
            <a:xfrm>
              <a:off x="3562" y="2627"/>
              <a:ext cx="32" cy="66"/>
            </a:xfrm>
            <a:custGeom>
              <a:avLst/>
              <a:gdLst>
                <a:gd name="T0" fmla="*/ 14 w 32"/>
                <a:gd name="T1" fmla="*/ 0 h 66"/>
                <a:gd name="T2" fmla="*/ 0 w 32"/>
                <a:gd name="T3" fmla="*/ 0 h 66"/>
                <a:gd name="T4" fmla="*/ 0 w 32"/>
                <a:gd name="T5" fmla="*/ 66 h 66"/>
                <a:gd name="T6" fmla="*/ 14 w 32"/>
                <a:gd name="T7" fmla="*/ 66 h 66"/>
                <a:gd name="T8" fmla="*/ 14 w 32"/>
                <a:gd name="T9" fmla="*/ 66 h 66"/>
                <a:gd name="T10" fmla="*/ 22 w 32"/>
                <a:gd name="T11" fmla="*/ 64 h 66"/>
                <a:gd name="T12" fmla="*/ 28 w 32"/>
                <a:gd name="T13" fmla="*/ 62 h 66"/>
                <a:gd name="T14" fmla="*/ 30 w 32"/>
                <a:gd name="T15" fmla="*/ 56 h 66"/>
                <a:gd name="T16" fmla="*/ 32 w 32"/>
                <a:gd name="T17" fmla="*/ 48 h 66"/>
                <a:gd name="T18" fmla="*/ 32 w 32"/>
                <a:gd name="T19" fmla="*/ 18 h 66"/>
                <a:gd name="T20" fmla="*/ 32 w 32"/>
                <a:gd name="T21" fmla="*/ 18 h 66"/>
                <a:gd name="T22" fmla="*/ 30 w 32"/>
                <a:gd name="T23" fmla="*/ 10 h 66"/>
                <a:gd name="T24" fmla="*/ 28 w 32"/>
                <a:gd name="T25" fmla="*/ 4 h 66"/>
                <a:gd name="T26" fmla="*/ 22 w 32"/>
                <a:gd name="T27" fmla="*/ 2 h 66"/>
                <a:gd name="T28" fmla="*/ 14 w 32"/>
                <a:gd name="T2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66">
                  <a:moveTo>
                    <a:pt x="14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22" y="64"/>
                  </a:lnTo>
                  <a:lnTo>
                    <a:pt x="28" y="62"/>
                  </a:lnTo>
                  <a:lnTo>
                    <a:pt x="30" y="56"/>
                  </a:lnTo>
                  <a:lnTo>
                    <a:pt x="32" y="48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0" y="10"/>
                  </a:lnTo>
                  <a:lnTo>
                    <a:pt x="28" y="4"/>
                  </a:lnTo>
                  <a:lnTo>
                    <a:pt x="22" y="2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</p:grp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043572" y="5513514"/>
            <a:ext cx="5756424" cy="312073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28" cap="all" baseline="0">
                <a:solidFill>
                  <a:schemeClr val="accent6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ru-RU" noProof="0" dirty="0"/>
          </a:p>
        </p:txBody>
      </p:sp>
      <p:sp>
        <p:nvSpPr>
          <p:cNvPr id="5" name="doc id"/>
          <p:cNvSpPr txBox="1">
            <a:spLocks noChangeArrowheads="1"/>
          </p:cNvSpPr>
          <p:nvPr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ru-RU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5" name="Document type" hidden="1">
            <a:extLst>
              <a:ext uri="{FF2B5EF4-FFF2-40B4-BE49-F238E27FC236}">
                <a16:creationId xmlns:a16="http://schemas.microsoft.com/office/drawing/2014/main" id="{1E8A4222-46EB-4FD0-B154-C3BE03FA6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3573" y="6174945"/>
            <a:ext cx="4470572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 dirty="0">
                <a:solidFill>
                  <a:schemeClr val="accent6"/>
                </a:solidFill>
                <a:latin typeface="+mn-lt"/>
              </a:rPr>
              <a:t>Document type | Date</a:t>
            </a:r>
          </a:p>
        </p:txBody>
      </p:sp>
      <p:sp>
        <p:nvSpPr>
          <p:cNvPr id="2" name="Working Draft Text" hidden="1">
            <a:extLst>
              <a:ext uri="{FF2B5EF4-FFF2-40B4-BE49-F238E27FC236}">
                <a16:creationId xmlns:a16="http://schemas.microsoft.com/office/drawing/2014/main" id="{07F29F7C-252E-4660-8C8F-7C9BE351A592}"/>
              </a:ext>
            </a:extLst>
          </p:cNvPr>
          <p:cNvSpPr txBox="1"/>
          <p:nvPr/>
        </p:nvSpPr>
        <p:spPr>
          <a:xfrm>
            <a:off x="8228425" y="6349400"/>
            <a:ext cx="1107620" cy="2223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16" b="1">
                <a:solidFill>
                  <a:srgbClr val="FFFFFF"/>
                </a:solidFill>
              </a:rPr>
              <a:t>WORKING DRAFT</a:t>
            </a:r>
            <a:endParaRPr lang="ru-RU" sz="816" b="1">
              <a:solidFill>
                <a:srgbClr val="FFFFFF"/>
              </a:solidFill>
            </a:endParaRPr>
          </a:p>
        </p:txBody>
      </p:sp>
      <p:sp>
        <p:nvSpPr>
          <p:cNvPr id="4" name="Working Draft" hidden="1">
            <a:extLst>
              <a:ext uri="{FF2B5EF4-FFF2-40B4-BE49-F238E27FC236}">
                <a16:creationId xmlns:a16="http://schemas.microsoft.com/office/drawing/2014/main" id="{71AA31C6-410E-44E6-9744-9B4B24BF9506}"/>
              </a:ext>
            </a:extLst>
          </p:cNvPr>
          <p:cNvSpPr txBox="1"/>
          <p:nvPr/>
        </p:nvSpPr>
        <p:spPr>
          <a:xfrm>
            <a:off x="8228426" y="6478979"/>
            <a:ext cx="3008171" cy="2223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16">
                <a:solidFill>
                  <a:srgbClr val="FFFFFF"/>
                </a:solidFill>
              </a:rPr>
              <a:t>Last Modified 21.03.2019 11:23 Russia TZ 2 Standard Time</a:t>
            </a:r>
            <a:endParaRPr lang="ru-RU" sz="816">
              <a:solidFill>
                <a:srgbClr val="FFFFFF"/>
              </a:solidFill>
            </a:endParaRPr>
          </a:p>
        </p:txBody>
      </p:sp>
      <p:sp>
        <p:nvSpPr>
          <p:cNvPr id="6" name="Printed" hidden="1">
            <a:extLst>
              <a:ext uri="{FF2B5EF4-FFF2-40B4-BE49-F238E27FC236}">
                <a16:creationId xmlns:a16="http://schemas.microsoft.com/office/drawing/2014/main" id="{2570FAE1-A2E9-45BB-8466-69DBCBCD5A1A}"/>
              </a:ext>
            </a:extLst>
          </p:cNvPr>
          <p:cNvSpPr txBox="1"/>
          <p:nvPr/>
        </p:nvSpPr>
        <p:spPr>
          <a:xfrm>
            <a:off x="8228425" y="6608559"/>
            <a:ext cx="2713765" cy="2223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16">
                <a:solidFill>
                  <a:srgbClr val="FFFFFF"/>
                </a:solidFill>
              </a:rPr>
              <a:t>Printed 13.02.2019 13:23 Russia TZ 2 Standard Time</a:t>
            </a:r>
            <a:endParaRPr lang="ru-RU" sz="816">
              <a:solidFill>
                <a:srgbClr val="FFFFFF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EE69907-7024-4AD6-86D3-D626B5D1A74F}"/>
              </a:ext>
            </a:extLst>
          </p:cNvPr>
          <p:cNvSpPr/>
          <p:nvPr/>
        </p:nvSpPr>
        <p:spPr>
          <a:xfrm>
            <a:off x="-11811" y="2"/>
            <a:ext cx="7038737" cy="4765321"/>
          </a:xfrm>
          <a:custGeom>
            <a:avLst/>
            <a:gdLst>
              <a:gd name="connsiteX0" fmla="*/ 0 w 6898512"/>
              <a:gd name="connsiteY0" fmla="*/ 4664597 h 4664597"/>
              <a:gd name="connsiteX1" fmla="*/ 6898512 w 6898512"/>
              <a:gd name="connsiteY1" fmla="*/ 0 h 4664597"/>
              <a:gd name="connsiteX0" fmla="*/ 0 w 6898512"/>
              <a:gd name="connsiteY0" fmla="*/ 4664597 h 4664597"/>
              <a:gd name="connsiteX1" fmla="*/ 6898512 w 6898512"/>
              <a:gd name="connsiteY1" fmla="*/ 0 h 4664597"/>
              <a:gd name="connsiteX0" fmla="*/ 0 w 6898512"/>
              <a:gd name="connsiteY0" fmla="*/ 4664597 h 4669240"/>
              <a:gd name="connsiteX1" fmla="*/ 6898512 w 6898512"/>
              <a:gd name="connsiteY1" fmla="*/ 0 h 4669240"/>
              <a:gd name="connsiteX0" fmla="*/ 0 w 6898512"/>
              <a:gd name="connsiteY0" fmla="*/ 4664597 h 4668814"/>
              <a:gd name="connsiteX1" fmla="*/ 6898512 w 6898512"/>
              <a:gd name="connsiteY1" fmla="*/ 0 h 4668814"/>
              <a:gd name="connsiteX0" fmla="*/ 0 w 6898512"/>
              <a:gd name="connsiteY0" fmla="*/ 4664597 h 4670313"/>
              <a:gd name="connsiteX1" fmla="*/ 6898512 w 6898512"/>
              <a:gd name="connsiteY1" fmla="*/ 0 h 4670313"/>
              <a:gd name="connsiteX0" fmla="*/ 0 w 6898512"/>
              <a:gd name="connsiteY0" fmla="*/ 4664597 h 4670456"/>
              <a:gd name="connsiteX1" fmla="*/ 6898512 w 6898512"/>
              <a:gd name="connsiteY1" fmla="*/ 0 h 4670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98512" h="4670456">
                <a:moveTo>
                  <a:pt x="0" y="4664597"/>
                </a:moveTo>
                <a:cubicBezTo>
                  <a:pt x="3757915" y="4822784"/>
                  <a:pt x="5293490" y="1740061"/>
                  <a:pt x="6898512" y="0"/>
                </a:cubicBezTo>
              </a:path>
            </a:pathLst>
          </a:custGeom>
          <a:noFill/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37"/>
          </a:p>
        </p:txBody>
      </p:sp>
    </p:spTree>
    <p:extLst>
      <p:ext uri="{BB962C8B-B14F-4D97-AF65-F5344CB8AC3E}">
        <p14:creationId xmlns:p14="http://schemas.microsoft.com/office/powerpoint/2010/main" val="37892409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73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059F2-3575-43FC-9C83-2C439247E9EC}" type="datetimeFigureOut">
              <a:rPr lang="ru-RU" smtClean="0"/>
              <a:t>01.02.2020</a:t>
            </a:fld>
            <a:endParaRPr lang="ru-RU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979C3-B42A-4448-ABCB-7A3CBFE0DE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891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3ACD-ABC0-4BBB-B7F7-0BFC18E66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38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53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94757E7-5BB8-4E38-8961-C284EDD4B1E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41" b="0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>
          <a:xfrm>
            <a:off x="273214" y="382923"/>
            <a:ext cx="11645573" cy="314028"/>
          </a:xfrm>
        </p:spPr>
        <p:txBody>
          <a:bodyPr/>
          <a:lstStyle>
            <a:lvl1pPr>
              <a:defRPr sz="204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ru-RU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2394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571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7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8AE79677-A8B1-4BAC-B761-7EE3967A92C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857" b="0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EA0BC3-ACFB-48E6-892A-79A05AB0A9F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20" t="10392" r="9471" b="17975"/>
          <a:stretch/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AF881157-35DF-442D-9DD5-FF59BE4AE16D}"/>
              </a:ext>
            </a:extLst>
          </p:cNvPr>
          <p:cNvSpPr/>
          <p:nvPr/>
        </p:nvSpPr>
        <p:spPr>
          <a:xfrm>
            <a:off x="9746603" y="4907439"/>
            <a:ext cx="2445397" cy="1950561"/>
          </a:xfrm>
          <a:custGeom>
            <a:avLst/>
            <a:gdLst>
              <a:gd name="connsiteX0" fmla="*/ 2276710 w 2276710"/>
              <a:gd name="connsiteY0" fmla="*/ 0 h 1805593"/>
              <a:gd name="connsiteX1" fmla="*/ 2276710 w 2276710"/>
              <a:gd name="connsiteY1" fmla="*/ 334113 h 1805593"/>
              <a:gd name="connsiteX2" fmla="*/ 2265387 w 2276710"/>
              <a:gd name="connsiteY2" fmla="*/ 347212 h 1805593"/>
              <a:gd name="connsiteX3" fmla="*/ 1657620 w 2276710"/>
              <a:gd name="connsiteY3" fmla="*/ 716581 h 1805593"/>
              <a:gd name="connsiteX4" fmla="*/ 259380 w 2276710"/>
              <a:gd name="connsiteY4" fmla="*/ 1704810 h 1805593"/>
              <a:gd name="connsiteX5" fmla="*/ 198206 w 2276710"/>
              <a:gd name="connsiteY5" fmla="*/ 1805593 h 1805593"/>
              <a:gd name="connsiteX6" fmla="*/ 0 w 2276710"/>
              <a:gd name="connsiteY6" fmla="*/ 1805593 h 1805593"/>
              <a:gd name="connsiteX7" fmla="*/ 33225 w 2276710"/>
              <a:gd name="connsiteY7" fmla="*/ 1737852 h 1805593"/>
              <a:gd name="connsiteX8" fmla="*/ 1584877 w 2276710"/>
              <a:gd name="connsiteY8" fmla="*/ 479078 h 1805593"/>
              <a:gd name="connsiteX9" fmla="*/ 2238927 w 2276710"/>
              <a:gd name="connsiteY9" fmla="*/ 56168 h 1805593"/>
              <a:gd name="connsiteX0" fmla="*/ 2276710 w 2276710"/>
              <a:gd name="connsiteY0" fmla="*/ 0 h 1805593"/>
              <a:gd name="connsiteX1" fmla="*/ 2276710 w 2276710"/>
              <a:gd name="connsiteY1" fmla="*/ 334113 h 1805593"/>
              <a:gd name="connsiteX2" fmla="*/ 2265387 w 2276710"/>
              <a:gd name="connsiteY2" fmla="*/ 347212 h 1805593"/>
              <a:gd name="connsiteX3" fmla="*/ 1601740 w 2276710"/>
              <a:gd name="connsiteY3" fmla="*/ 655621 h 1805593"/>
              <a:gd name="connsiteX4" fmla="*/ 259380 w 2276710"/>
              <a:gd name="connsiteY4" fmla="*/ 1704810 h 1805593"/>
              <a:gd name="connsiteX5" fmla="*/ 198206 w 2276710"/>
              <a:gd name="connsiteY5" fmla="*/ 1805593 h 1805593"/>
              <a:gd name="connsiteX6" fmla="*/ 0 w 2276710"/>
              <a:gd name="connsiteY6" fmla="*/ 1805593 h 1805593"/>
              <a:gd name="connsiteX7" fmla="*/ 33225 w 2276710"/>
              <a:gd name="connsiteY7" fmla="*/ 1737852 h 1805593"/>
              <a:gd name="connsiteX8" fmla="*/ 1584877 w 2276710"/>
              <a:gd name="connsiteY8" fmla="*/ 479078 h 1805593"/>
              <a:gd name="connsiteX9" fmla="*/ 2238927 w 2276710"/>
              <a:gd name="connsiteY9" fmla="*/ 56168 h 1805593"/>
              <a:gd name="connsiteX10" fmla="*/ 2276710 w 2276710"/>
              <a:gd name="connsiteY10" fmla="*/ 0 h 18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6710" h="1805593">
                <a:moveTo>
                  <a:pt x="2276710" y="0"/>
                </a:moveTo>
                <a:lnTo>
                  <a:pt x="2276710" y="334113"/>
                </a:lnTo>
                <a:lnTo>
                  <a:pt x="2265387" y="347212"/>
                </a:lnTo>
                <a:cubicBezTo>
                  <a:pt x="2148607" y="471551"/>
                  <a:pt x="1911409" y="531161"/>
                  <a:pt x="1601740" y="655621"/>
                </a:cubicBezTo>
                <a:cubicBezTo>
                  <a:pt x="789734" y="943753"/>
                  <a:pt x="463103" y="1398192"/>
                  <a:pt x="259380" y="1704810"/>
                </a:cubicBezTo>
                <a:lnTo>
                  <a:pt x="198206" y="1805593"/>
                </a:lnTo>
                <a:lnTo>
                  <a:pt x="0" y="1805593"/>
                </a:lnTo>
                <a:lnTo>
                  <a:pt x="33225" y="1737852"/>
                </a:lnTo>
                <a:cubicBezTo>
                  <a:pt x="183075" y="1434714"/>
                  <a:pt x="502202" y="863253"/>
                  <a:pt x="1584877" y="479078"/>
                </a:cubicBezTo>
                <a:cubicBezTo>
                  <a:pt x="1938784" y="336838"/>
                  <a:pt x="2125050" y="199678"/>
                  <a:pt x="2238927" y="56168"/>
                </a:cubicBezTo>
                <a:lnTo>
                  <a:pt x="2276710" y="0"/>
                </a:lnTo>
                <a:close/>
              </a:path>
            </a:pathLst>
          </a:custGeom>
          <a:gradFill>
            <a:gsLst>
              <a:gs pos="23000">
                <a:srgbClr val="3BFFFF"/>
              </a:gs>
              <a:gs pos="100000">
                <a:schemeClr val="accent2"/>
              </a:gs>
            </a:gsLst>
            <a:lin ang="189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1837" dirty="0" err="1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CA3F92C-7888-498A-933B-FE4C970F2B0A}"/>
              </a:ext>
            </a:extLst>
          </p:cNvPr>
          <p:cNvSpPr/>
          <p:nvPr/>
        </p:nvSpPr>
        <p:spPr>
          <a:xfrm>
            <a:off x="9869013" y="5015733"/>
            <a:ext cx="2322988" cy="1842268"/>
          </a:xfrm>
          <a:custGeom>
            <a:avLst/>
            <a:gdLst>
              <a:gd name="connsiteX0" fmla="*/ 2276710 w 2276710"/>
              <a:gd name="connsiteY0" fmla="*/ 0 h 1805593"/>
              <a:gd name="connsiteX1" fmla="*/ 2276710 w 2276710"/>
              <a:gd name="connsiteY1" fmla="*/ 1805593 h 1805593"/>
              <a:gd name="connsiteX2" fmla="*/ 0 w 2276710"/>
              <a:gd name="connsiteY2" fmla="*/ 1805593 h 1805593"/>
              <a:gd name="connsiteX3" fmla="*/ 33225 w 2276710"/>
              <a:gd name="connsiteY3" fmla="*/ 1737852 h 1805593"/>
              <a:gd name="connsiteX4" fmla="*/ 1584877 w 2276710"/>
              <a:gd name="connsiteY4" fmla="*/ 479078 h 1805593"/>
              <a:gd name="connsiteX5" fmla="*/ 2238927 w 2276710"/>
              <a:gd name="connsiteY5" fmla="*/ 56168 h 18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6710" h="1805593">
                <a:moveTo>
                  <a:pt x="2276710" y="0"/>
                </a:moveTo>
                <a:lnTo>
                  <a:pt x="2276710" y="1805593"/>
                </a:lnTo>
                <a:lnTo>
                  <a:pt x="0" y="1805593"/>
                </a:lnTo>
                <a:lnTo>
                  <a:pt x="33225" y="1737852"/>
                </a:lnTo>
                <a:cubicBezTo>
                  <a:pt x="183075" y="1434714"/>
                  <a:pt x="502202" y="863253"/>
                  <a:pt x="1584877" y="479078"/>
                </a:cubicBezTo>
                <a:cubicBezTo>
                  <a:pt x="1938784" y="336838"/>
                  <a:pt x="2125050" y="199678"/>
                  <a:pt x="2238927" y="5616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1837" dirty="0" err="1">
              <a:solidFill>
                <a:schemeClr val="tx1"/>
              </a:solidFill>
            </a:endParaRPr>
          </a:p>
        </p:txBody>
      </p:sp>
      <p:sp>
        <p:nvSpPr>
          <p:cNvPr id="31" name="Title"/>
          <p:cNvSpPr>
            <a:spLocks noGrp="1" noChangeArrowheads="1"/>
          </p:cNvSpPr>
          <p:nvPr>
            <p:ph type="ctrTitle"/>
          </p:nvPr>
        </p:nvSpPr>
        <p:spPr>
          <a:xfrm>
            <a:off x="7028501" y="1953505"/>
            <a:ext cx="4771495" cy="18385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57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title style</a:t>
            </a:r>
            <a:endParaRPr lang="ru-RU" noProof="0" dirty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028501" y="4735646"/>
            <a:ext cx="4771495" cy="21982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28" cap="none" baseline="0">
                <a:solidFill>
                  <a:srgbClr val="5CD7F9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ru-RU" noProof="0" dirty="0"/>
          </a:p>
        </p:txBody>
      </p:sp>
      <p:sp>
        <p:nvSpPr>
          <p:cNvPr id="5" name="doc id"/>
          <p:cNvSpPr txBox="1">
            <a:spLocks noChangeArrowheads="1"/>
          </p:cNvSpPr>
          <p:nvPr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ru-RU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6" name="Disclaimer-Russian (Russia)" hidden="1"/>
          <p:cNvSpPr>
            <a:spLocks noChangeArrowheads="1"/>
          </p:cNvSpPr>
          <p:nvPr/>
        </p:nvSpPr>
        <p:spPr bwMode="black">
          <a:xfrm>
            <a:off x="3085968" y="6279695"/>
            <a:ext cx="4822214" cy="512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defTabSz="821202" eaLnBrk="0" hangingPunct="0"/>
            <a:r>
              <a:rPr lang="ru-RU" sz="816" baseline="0" dirty="0">
                <a:solidFill>
                  <a:srgbClr val="FFFFFF"/>
                </a:solidFill>
                <a:latin typeface="+mn-lt"/>
              </a:rPr>
              <a:t>КОНФИДЕНЦИАЛЬНАЯ ИНФОРМАЦИЯ, СОБСТВЕННОСТЬ ООО
"Мак-</a:t>
            </a:r>
            <a:r>
              <a:rPr lang="ru-RU" sz="816" baseline="0" dirty="0" err="1">
                <a:solidFill>
                  <a:srgbClr val="FFFFFF"/>
                </a:solidFill>
                <a:latin typeface="+mn-lt"/>
              </a:rPr>
              <a:t>Кинзи</a:t>
            </a:r>
            <a:r>
              <a:rPr lang="ru-RU" sz="816" baseline="0" dirty="0">
                <a:solidFill>
                  <a:srgbClr val="FFFFFF"/>
                </a:solidFill>
                <a:latin typeface="+mn-lt"/>
              </a:rPr>
              <a:t> и Компания </a:t>
            </a:r>
            <a:r>
              <a:rPr lang="ru-RU" sz="816" baseline="0" dirty="0" err="1">
                <a:solidFill>
                  <a:srgbClr val="FFFFFF"/>
                </a:solidFill>
                <a:latin typeface="+mn-lt"/>
              </a:rPr>
              <a:t>СиАйЭс</a:t>
            </a:r>
            <a:r>
              <a:rPr lang="ru-RU" sz="816" baseline="0" dirty="0">
                <a:solidFill>
                  <a:srgbClr val="FFFFFF"/>
                </a:solidFill>
                <a:latin typeface="+mn-lt"/>
              </a:rPr>
              <a:t>"</a:t>
            </a:r>
          </a:p>
          <a:p>
            <a:pPr defTabSz="821202" eaLnBrk="0" hangingPunct="0"/>
            <a:r>
              <a:rPr lang="ru-RU" sz="816" baseline="0" dirty="0">
                <a:solidFill>
                  <a:srgbClr val="FFFFFF"/>
                </a:solidFill>
                <a:latin typeface="+mn-lt"/>
              </a:rPr>
              <a:t>Любое использование этого документа без специального разрешения ООО "Мак-</a:t>
            </a:r>
            <a:r>
              <a:rPr lang="ru-RU" sz="816" baseline="0" dirty="0" err="1">
                <a:solidFill>
                  <a:srgbClr val="FFFFFF"/>
                </a:solidFill>
                <a:latin typeface="+mn-lt"/>
              </a:rPr>
              <a:t>Кинзи</a:t>
            </a:r>
            <a:r>
              <a:rPr lang="ru-RU" sz="816" baseline="0" dirty="0">
                <a:solidFill>
                  <a:srgbClr val="FFFFFF"/>
                </a:solidFill>
                <a:latin typeface="+mn-lt"/>
              </a:rPr>
              <a:t> и Компания </a:t>
            </a:r>
            <a:r>
              <a:rPr lang="ru-RU" sz="816" baseline="0" dirty="0" err="1">
                <a:solidFill>
                  <a:srgbClr val="FFFFFF"/>
                </a:solidFill>
                <a:latin typeface="+mn-lt"/>
              </a:rPr>
              <a:t>СиАйЭс</a:t>
            </a:r>
            <a:r>
              <a:rPr lang="ru-RU" sz="816" baseline="0" dirty="0">
                <a:solidFill>
                  <a:srgbClr val="FFFFFF"/>
                </a:solidFill>
                <a:latin typeface="+mn-lt"/>
              </a:rPr>
              <a:t>" строго запрещено</a:t>
            </a:r>
          </a:p>
        </p:txBody>
      </p:sp>
      <p:sp>
        <p:nvSpPr>
          <p:cNvPr id="2" name="SlideLogoText" hidden="1">
            <a:extLst>
              <a:ext uri="{FF2B5EF4-FFF2-40B4-BE49-F238E27FC236}">
                <a16:creationId xmlns:a16="http://schemas.microsoft.com/office/drawing/2014/main" id="{A4616434-87F1-4647-B738-98E1C779CAC0}"/>
              </a:ext>
            </a:extLst>
          </p:cNvPr>
          <p:cNvSpPr txBox="1"/>
          <p:nvPr/>
        </p:nvSpPr>
        <p:spPr>
          <a:xfrm>
            <a:off x="10490964" y="6641683"/>
            <a:ext cx="1050047" cy="1280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816">
                <a:solidFill>
                  <a:schemeClr val="accent6"/>
                </a:solidFill>
              </a:rPr>
              <a:t>McKinsey &amp; Company</a:t>
            </a:r>
            <a:endParaRPr lang="ru-RU" sz="816">
              <a:solidFill>
                <a:schemeClr val="accent6"/>
              </a:solidFill>
            </a:endParaRPr>
          </a:p>
        </p:txBody>
      </p:sp>
      <p:grpSp>
        <p:nvGrpSpPr>
          <p:cNvPr id="32" name="TitleLogoRus"/>
          <p:cNvGrpSpPr>
            <a:grpSpLocks noChangeAspect="1"/>
          </p:cNvGrpSpPr>
          <p:nvPr/>
        </p:nvGrpSpPr>
        <p:grpSpPr bwMode="auto">
          <a:xfrm>
            <a:off x="10822592" y="5979762"/>
            <a:ext cx="977404" cy="461825"/>
            <a:chOff x="264" y="1159"/>
            <a:chExt cx="3492" cy="1650"/>
          </a:xfrm>
          <a:solidFill>
            <a:srgbClr val="003059"/>
          </a:solidFill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2996" y="1657"/>
              <a:ext cx="258" cy="576"/>
            </a:xfrm>
            <a:custGeom>
              <a:avLst/>
              <a:gdLst>
                <a:gd name="T0" fmla="*/ 128 w 258"/>
                <a:gd name="T1" fmla="*/ 504 h 576"/>
                <a:gd name="T2" fmla="*/ 112 w 258"/>
                <a:gd name="T3" fmla="*/ 498 h 576"/>
                <a:gd name="T4" fmla="*/ 104 w 258"/>
                <a:gd name="T5" fmla="*/ 482 h 576"/>
                <a:gd name="T6" fmla="*/ 104 w 258"/>
                <a:gd name="T7" fmla="*/ 94 h 576"/>
                <a:gd name="T8" fmla="*/ 104 w 258"/>
                <a:gd name="T9" fmla="*/ 92 h 576"/>
                <a:gd name="T10" fmla="*/ 106 w 258"/>
                <a:gd name="T11" fmla="*/ 84 h 576"/>
                <a:gd name="T12" fmla="*/ 120 w 258"/>
                <a:gd name="T13" fmla="*/ 72 h 576"/>
                <a:gd name="T14" fmla="*/ 128 w 258"/>
                <a:gd name="T15" fmla="*/ 72 h 576"/>
                <a:gd name="T16" fmla="*/ 146 w 258"/>
                <a:gd name="T17" fmla="*/ 78 h 576"/>
                <a:gd name="T18" fmla="*/ 154 w 258"/>
                <a:gd name="T19" fmla="*/ 92 h 576"/>
                <a:gd name="T20" fmla="*/ 154 w 258"/>
                <a:gd name="T21" fmla="*/ 94 h 576"/>
                <a:gd name="T22" fmla="*/ 154 w 258"/>
                <a:gd name="T23" fmla="*/ 482 h 576"/>
                <a:gd name="T24" fmla="*/ 152 w 258"/>
                <a:gd name="T25" fmla="*/ 490 h 576"/>
                <a:gd name="T26" fmla="*/ 138 w 258"/>
                <a:gd name="T27" fmla="*/ 502 h 576"/>
                <a:gd name="T28" fmla="*/ 176 w 258"/>
                <a:gd name="T29" fmla="*/ 0 h 576"/>
                <a:gd name="T30" fmla="*/ 82 w 258"/>
                <a:gd name="T31" fmla="*/ 0 h 576"/>
                <a:gd name="T32" fmla="*/ 56 w 258"/>
                <a:gd name="T33" fmla="*/ 2 h 576"/>
                <a:gd name="T34" fmla="*/ 36 w 258"/>
                <a:gd name="T35" fmla="*/ 10 h 576"/>
                <a:gd name="T36" fmla="*/ 22 w 258"/>
                <a:gd name="T37" fmla="*/ 22 h 576"/>
                <a:gd name="T38" fmla="*/ 12 w 258"/>
                <a:gd name="T39" fmla="*/ 36 h 576"/>
                <a:gd name="T40" fmla="*/ 2 w 258"/>
                <a:gd name="T41" fmla="*/ 70 h 576"/>
                <a:gd name="T42" fmla="*/ 0 w 258"/>
                <a:gd name="T43" fmla="*/ 102 h 576"/>
                <a:gd name="T44" fmla="*/ 0 w 258"/>
                <a:gd name="T45" fmla="*/ 472 h 576"/>
                <a:gd name="T46" fmla="*/ 2 w 258"/>
                <a:gd name="T47" fmla="*/ 506 h 576"/>
                <a:gd name="T48" fmla="*/ 12 w 258"/>
                <a:gd name="T49" fmla="*/ 540 h 576"/>
                <a:gd name="T50" fmla="*/ 22 w 258"/>
                <a:gd name="T51" fmla="*/ 554 h 576"/>
                <a:gd name="T52" fmla="*/ 36 w 258"/>
                <a:gd name="T53" fmla="*/ 566 h 576"/>
                <a:gd name="T54" fmla="*/ 56 w 258"/>
                <a:gd name="T55" fmla="*/ 572 h 576"/>
                <a:gd name="T56" fmla="*/ 82 w 258"/>
                <a:gd name="T57" fmla="*/ 576 h 576"/>
                <a:gd name="T58" fmla="*/ 176 w 258"/>
                <a:gd name="T59" fmla="*/ 576 h 576"/>
                <a:gd name="T60" fmla="*/ 202 w 258"/>
                <a:gd name="T61" fmla="*/ 572 h 576"/>
                <a:gd name="T62" fmla="*/ 222 w 258"/>
                <a:gd name="T63" fmla="*/ 566 h 576"/>
                <a:gd name="T64" fmla="*/ 236 w 258"/>
                <a:gd name="T65" fmla="*/ 554 h 576"/>
                <a:gd name="T66" fmla="*/ 246 w 258"/>
                <a:gd name="T67" fmla="*/ 540 h 576"/>
                <a:gd name="T68" fmla="*/ 256 w 258"/>
                <a:gd name="T69" fmla="*/ 506 h 576"/>
                <a:gd name="T70" fmla="*/ 258 w 258"/>
                <a:gd name="T71" fmla="*/ 472 h 576"/>
                <a:gd name="T72" fmla="*/ 258 w 258"/>
                <a:gd name="T73" fmla="*/ 102 h 576"/>
                <a:gd name="T74" fmla="*/ 256 w 258"/>
                <a:gd name="T75" fmla="*/ 70 h 576"/>
                <a:gd name="T76" fmla="*/ 246 w 258"/>
                <a:gd name="T77" fmla="*/ 36 h 576"/>
                <a:gd name="T78" fmla="*/ 236 w 258"/>
                <a:gd name="T79" fmla="*/ 22 h 576"/>
                <a:gd name="T80" fmla="*/ 222 w 258"/>
                <a:gd name="T81" fmla="*/ 10 h 576"/>
                <a:gd name="T82" fmla="*/ 202 w 258"/>
                <a:gd name="T83" fmla="*/ 2 h 576"/>
                <a:gd name="T84" fmla="*/ 176 w 258"/>
                <a:gd name="T85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8" h="576">
                  <a:moveTo>
                    <a:pt x="128" y="504"/>
                  </a:moveTo>
                  <a:lnTo>
                    <a:pt x="128" y="504"/>
                  </a:lnTo>
                  <a:lnTo>
                    <a:pt x="120" y="502"/>
                  </a:lnTo>
                  <a:lnTo>
                    <a:pt x="112" y="498"/>
                  </a:lnTo>
                  <a:lnTo>
                    <a:pt x="106" y="490"/>
                  </a:lnTo>
                  <a:lnTo>
                    <a:pt x="104" y="482"/>
                  </a:lnTo>
                  <a:lnTo>
                    <a:pt x="104" y="482"/>
                  </a:lnTo>
                  <a:lnTo>
                    <a:pt x="104" y="94"/>
                  </a:lnTo>
                  <a:lnTo>
                    <a:pt x="104" y="94"/>
                  </a:lnTo>
                  <a:lnTo>
                    <a:pt x="104" y="92"/>
                  </a:lnTo>
                  <a:lnTo>
                    <a:pt x="104" y="92"/>
                  </a:lnTo>
                  <a:lnTo>
                    <a:pt x="106" y="84"/>
                  </a:lnTo>
                  <a:lnTo>
                    <a:pt x="112" y="78"/>
                  </a:lnTo>
                  <a:lnTo>
                    <a:pt x="120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38" y="72"/>
                  </a:lnTo>
                  <a:lnTo>
                    <a:pt x="146" y="78"/>
                  </a:lnTo>
                  <a:lnTo>
                    <a:pt x="150" y="84"/>
                  </a:lnTo>
                  <a:lnTo>
                    <a:pt x="154" y="92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4" y="480"/>
                  </a:lnTo>
                  <a:lnTo>
                    <a:pt x="154" y="482"/>
                  </a:lnTo>
                  <a:lnTo>
                    <a:pt x="154" y="482"/>
                  </a:lnTo>
                  <a:lnTo>
                    <a:pt x="152" y="490"/>
                  </a:lnTo>
                  <a:lnTo>
                    <a:pt x="146" y="498"/>
                  </a:lnTo>
                  <a:lnTo>
                    <a:pt x="138" y="502"/>
                  </a:lnTo>
                  <a:lnTo>
                    <a:pt x="128" y="504"/>
                  </a:lnTo>
                  <a:close/>
                  <a:moveTo>
                    <a:pt x="176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68" y="0"/>
                  </a:lnTo>
                  <a:lnTo>
                    <a:pt x="56" y="2"/>
                  </a:lnTo>
                  <a:lnTo>
                    <a:pt x="46" y="6"/>
                  </a:lnTo>
                  <a:lnTo>
                    <a:pt x="36" y="10"/>
                  </a:lnTo>
                  <a:lnTo>
                    <a:pt x="28" y="16"/>
                  </a:lnTo>
                  <a:lnTo>
                    <a:pt x="22" y="22"/>
                  </a:lnTo>
                  <a:lnTo>
                    <a:pt x="16" y="28"/>
                  </a:lnTo>
                  <a:lnTo>
                    <a:pt x="12" y="36"/>
                  </a:lnTo>
                  <a:lnTo>
                    <a:pt x="6" y="52"/>
                  </a:lnTo>
                  <a:lnTo>
                    <a:pt x="2" y="70"/>
                  </a:lnTo>
                  <a:lnTo>
                    <a:pt x="0" y="86"/>
                  </a:lnTo>
                  <a:lnTo>
                    <a:pt x="0" y="102"/>
                  </a:lnTo>
                  <a:lnTo>
                    <a:pt x="0" y="472"/>
                  </a:lnTo>
                  <a:lnTo>
                    <a:pt x="0" y="472"/>
                  </a:lnTo>
                  <a:lnTo>
                    <a:pt x="0" y="488"/>
                  </a:lnTo>
                  <a:lnTo>
                    <a:pt x="2" y="506"/>
                  </a:lnTo>
                  <a:lnTo>
                    <a:pt x="6" y="524"/>
                  </a:lnTo>
                  <a:lnTo>
                    <a:pt x="12" y="540"/>
                  </a:lnTo>
                  <a:lnTo>
                    <a:pt x="16" y="546"/>
                  </a:lnTo>
                  <a:lnTo>
                    <a:pt x="22" y="554"/>
                  </a:lnTo>
                  <a:lnTo>
                    <a:pt x="28" y="560"/>
                  </a:lnTo>
                  <a:lnTo>
                    <a:pt x="36" y="566"/>
                  </a:lnTo>
                  <a:lnTo>
                    <a:pt x="46" y="570"/>
                  </a:lnTo>
                  <a:lnTo>
                    <a:pt x="56" y="572"/>
                  </a:lnTo>
                  <a:lnTo>
                    <a:pt x="68" y="574"/>
                  </a:lnTo>
                  <a:lnTo>
                    <a:pt x="82" y="576"/>
                  </a:lnTo>
                  <a:lnTo>
                    <a:pt x="176" y="576"/>
                  </a:lnTo>
                  <a:lnTo>
                    <a:pt x="176" y="576"/>
                  </a:lnTo>
                  <a:lnTo>
                    <a:pt x="188" y="574"/>
                  </a:lnTo>
                  <a:lnTo>
                    <a:pt x="202" y="572"/>
                  </a:lnTo>
                  <a:lnTo>
                    <a:pt x="212" y="570"/>
                  </a:lnTo>
                  <a:lnTo>
                    <a:pt x="222" y="566"/>
                  </a:lnTo>
                  <a:lnTo>
                    <a:pt x="228" y="560"/>
                  </a:lnTo>
                  <a:lnTo>
                    <a:pt x="236" y="554"/>
                  </a:lnTo>
                  <a:lnTo>
                    <a:pt x="242" y="546"/>
                  </a:lnTo>
                  <a:lnTo>
                    <a:pt x="246" y="540"/>
                  </a:lnTo>
                  <a:lnTo>
                    <a:pt x="252" y="524"/>
                  </a:lnTo>
                  <a:lnTo>
                    <a:pt x="256" y="506"/>
                  </a:lnTo>
                  <a:lnTo>
                    <a:pt x="258" y="488"/>
                  </a:lnTo>
                  <a:lnTo>
                    <a:pt x="258" y="472"/>
                  </a:lnTo>
                  <a:lnTo>
                    <a:pt x="258" y="102"/>
                  </a:lnTo>
                  <a:lnTo>
                    <a:pt x="258" y="102"/>
                  </a:lnTo>
                  <a:lnTo>
                    <a:pt x="258" y="86"/>
                  </a:lnTo>
                  <a:lnTo>
                    <a:pt x="256" y="70"/>
                  </a:lnTo>
                  <a:lnTo>
                    <a:pt x="252" y="52"/>
                  </a:lnTo>
                  <a:lnTo>
                    <a:pt x="246" y="36"/>
                  </a:lnTo>
                  <a:lnTo>
                    <a:pt x="242" y="28"/>
                  </a:lnTo>
                  <a:lnTo>
                    <a:pt x="236" y="22"/>
                  </a:lnTo>
                  <a:lnTo>
                    <a:pt x="228" y="16"/>
                  </a:lnTo>
                  <a:lnTo>
                    <a:pt x="222" y="10"/>
                  </a:lnTo>
                  <a:lnTo>
                    <a:pt x="212" y="6"/>
                  </a:lnTo>
                  <a:lnTo>
                    <a:pt x="202" y="2"/>
                  </a:lnTo>
                  <a:lnTo>
                    <a:pt x="188" y="0"/>
                  </a:lnTo>
                  <a:lnTo>
                    <a:pt x="1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1428" y="1657"/>
              <a:ext cx="214" cy="576"/>
            </a:xfrm>
            <a:custGeom>
              <a:avLst/>
              <a:gdLst>
                <a:gd name="T0" fmla="*/ 0 w 214"/>
                <a:gd name="T1" fmla="*/ 0 h 576"/>
                <a:gd name="T2" fmla="*/ 214 w 214"/>
                <a:gd name="T3" fmla="*/ 0 h 576"/>
                <a:gd name="T4" fmla="*/ 214 w 214"/>
                <a:gd name="T5" fmla="*/ 72 h 576"/>
                <a:gd name="T6" fmla="*/ 112 w 214"/>
                <a:gd name="T7" fmla="*/ 72 h 576"/>
                <a:gd name="T8" fmla="*/ 112 w 214"/>
                <a:gd name="T9" fmla="*/ 576 h 576"/>
                <a:gd name="T10" fmla="*/ 0 w 214"/>
                <a:gd name="T11" fmla="*/ 576 h 576"/>
                <a:gd name="T12" fmla="*/ 0 w 214"/>
                <a:gd name="T13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576">
                  <a:moveTo>
                    <a:pt x="0" y="0"/>
                  </a:moveTo>
                  <a:lnTo>
                    <a:pt x="214" y="0"/>
                  </a:lnTo>
                  <a:lnTo>
                    <a:pt x="214" y="72"/>
                  </a:lnTo>
                  <a:lnTo>
                    <a:pt x="112" y="72"/>
                  </a:lnTo>
                  <a:lnTo>
                    <a:pt x="112" y="576"/>
                  </a:lnTo>
                  <a:lnTo>
                    <a:pt x="0" y="57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1658" y="1657"/>
              <a:ext cx="292" cy="576"/>
            </a:xfrm>
            <a:custGeom>
              <a:avLst/>
              <a:gdLst>
                <a:gd name="T0" fmla="*/ 0 w 292"/>
                <a:gd name="T1" fmla="*/ 576 h 576"/>
                <a:gd name="T2" fmla="*/ 110 w 292"/>
                <a:gd name="T3" fmla="*/ 576 h 576"/>
                <a:gd name="T4" fmla="*/ 120 w 292"/>
                <a:gd name="T5" fmla="*/ 422 h 576"/>
                <a:gd name="T6" fmla="*/ 172 w 292"/>
                <a:gd name="T7" fmla="*/ 422 h 576"/>
                <a:gd name="T8" fmla="*/ 182 w 292"/>
                <a:gd name="T9" fmla="*/ 576 h 576"/>
                <a:gd name="T10" fmla="*/ 292 w 292"/>
                <a:gd name="T11" fmla="*/ 576 h 576"/>
                <a:gd name="T12" fmla="*/ 234 w 292"/>
                <a:gd name="T13" fmla="*/ 0 h 576"/>
                <a:gd name="T14" fmla="*/ 58 w 292"/>
                <a:gd name="T15" fmla="*/ 0 h 576"/>
                <a:gd name="T16" fmla="*/ 0 w 292"/>
                <a:gd name="T17" fmla="*/ 576 h 576"/>
                <a:gd name="T18" fmla="*/ 124 w 292"/>
                <a:gd name="T19" fmla="*/ 360 h 576"/>
                <a:gd name="T20" fmla="*/ 144 w 292"/>
                <a:gd name="T21" fmla="*/ 72 h 576"/>
                <a:gd name="T22" fmla="*/ 150 w 292"/>
                <a:gd name="T23" fmla="*/ 72 h 576"/>
                <a:gd name="T24" fmla="*/ 168 w 292"/>
                <a:gd name="T25" fmla="*/ 360 h 576"/>
                <a:gd name="T26" fmla="*/ 124 w 292"/>
                <a:gd name="T27" fmla="*/ 36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2" h="576">
                  <a:moveTo>
                    <a:pt x="0" y="576"/>
                  </a:moveTo>
                  <a:lnTo>
                    <a:pt x="110" y="576"/>
                  </a:lnTo>
                  <a:lnTo>
                    <a:pt x="120" y="422"/>
                  </a:lnTo>
                  <a:lnTo>
                    <a:pt x="172" y="422"/>
                  </a:lnTo>
                  <a:lnTo>
                    <a:pt x="182" y="576"/>
                  </a:lnTo>
                  <a:lnTo>
                    <a:pt x="292" y="576"/>
                  </a:lnTo>
                  <a:lnTo>
                    <a:pt x="234" y="0"/>
                  </a:lnTo>
                  <a:lnTo>
                    <a:pt x="58" y="0"/>
                  </a:lnTo>
                  <a:lnTo>
                    <a:pt x="0" y="576"/>
                  </a:lnTo>
                  <a:close/>
                  <a:moveTo>
                    <a:pt x="124" y="360"/>
                  </a:moveTo>
                  <a:lnTo>
                    <a:pt x="144" y="72"/>
                  </a:lnTo>
                  <a:lnTo>
                    <a:pt x="150" y="72"/>
                  </a:lnTo>
                  <a:lnTo>
                    <a:pt x="168" y="360"/>
                  </a:lnTo>
                  <a:lnTo>
                    <a:pt x="124" y="3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1998" y="1657"/>
              <a:ext cx="260" cy="576"/>
            </a:xfrm>
            <a:custGeom>
              <a:avLst/>
              <a:gdLst>
                <a:gd name="T0" fmla="*/ 112 w 260"/>
                <a:gd name="T1" fmla="*/ 482 h 576"/>
                <a:gd name="T2" fmla="*/ 114 w 260"/>
                <a:gd name="T3" fmla="*/ 492 h 576"/>
                <a:gd name="T4" fmla="*/ 124 w 260"/>
                <a:gd name="T5" fmla="*/ 500 h 576"/>
                <a:gd name="T6" fmla="*/ 130 w 260"/>
                <a:gd name="T7" fmla="*/ 502 h 576"/>
                <a:gd name="T8" fmla="*/ 142 w 260"/>
                <a:gd name="T9" fmla="*/ 496 h 576"/>
                <a:gd name="T10" fmla="*/ 148 w 260"/>
                <a:gd name="T11" fmla="*/ 482 h 576"/>
                <a:gd name="T12" fmla="*/ 148 w 260"/>
                <a:gd name="T13" fmla="*/ 348 h 576"/>
                <a:gd name="T14" fmla="*/ 144 w 260"/>
                <a:gd name="T15" fmla="*/ 328 h 576"/>
                <a:gd name="T16" fmla="*/ 136 w 260"/>
                <a:gd name="T17" fmla="*/ 318 h 576"/>
                <a:gd name="T18" fmla="*/ 116 w 260"/>
                <a:gd name="T19" fmla="*/ 312 h 576"/>
                <a:gd name="T20" fmla="*/ 58 w 260"/>
                <a:gd name="T21" fmla="*/ 310 h 576"/>
                <a:gd name="T22" fmla="*/ 104 w 260"/>
                <a:gd name="T23" fmla="*/ 248 h 576"/>
                <a:gd name="T24" fmla="*/ 124 w 260"/>
                <a:gd name="T25" fmla="*/ 246 h 576"/>
                <a:gd name="T26" fmla="*/ 138 w 260"/>
                <a:gd name="T27" fmla="*/ 240 h 576"/>
                <a:gd name="T28" fmla="*/ 146 w 260"/>
                <a:gd name="T29" fmla="*/ 226 h 576"/>
                <a:gd name="T30" fmla="*/ 148 w 260"/>
                <a:gd name="T31" fmla="*/ 204 h 576"/>
                <a:gd name="T32" fmla="*/ 148 w 260"/>
                <a:gd name="T33" fmla="*/ 90 h 576"/>
                <a:gd name="T34" fmla="*/ 142 w 260"/>
                <a:gd name="T35" fmla="*/ 78 h 576"/>
                <a:gd name="T36" fmla="*/ 130 w 260"/>
                <a:gd name="T37" fmla="*/ 72 h 576"/>
                <a:gd name="T38" fmla="*/ 124 w 260"/>
                <a:gd name="T39" fmla="*/ 72 h 576"/>
                <a:gd name="T40" fmla="*/ 114 w 260"/>
                <a:gd name="T41" fmla="*/ 82 h 576"/>
                <a:gd name="T42" fmla="*/ 112 w 260"/>
                <a:gd name="T43" fmla="*/ 184 h 576"/>
                <a:gd name="T44" fmla="*/ 0 w 260"/>
                <a:gd name="T45" fmla="*/ 102 h 576"/>
                <a:gd name="T46" fmla="*/ 0 w 260"/>
                <a:gd name="T47" fmla="*/ 86 h 576"/>
                <a:gd name="T48" fmla="*/ 6 w 260"/>
                <a:gd name="T49" fmla="*/ 52 h 576"/>
                <a:gd name="T50" fmla="*/ 18 w 260"/>
                <a:gd name="T51" fmla="*/ 28 h 576"/>
                <a:gd name="T52" fmla="*/ 30 w 260"/>
                <a:gd name="T53" fmla="*/ 16 h 576"/>
                <a:gd name="T54" fmla="*/ 46 w 260"/>
                <a:gd name="T55" fmla="*/ 6 h 576"/>
                <a:gd name="T56" fmla="*/ 70 w 260"/>
                <a:gd name="T57" fmla="*/ 0 h 576"/>
                <a:gd name="T58" fmla="*/ 176 w 260"/>
                <a:gd name="T59" fmla="*/ 0 h 576"/>
                <a:gd name="T60" fmla="*/ 190 w 260"/>
                <a:gd name="T61" fmla="*/ 0 h 576"/>
                <a:gd name="T62" fmla="*/ 214 w 260"/>
                <a:gd name="T63" fmla="*/ 6 h 576"/>
                <a:gd name="T64" fmla="*/ 230 w 260"/>
                <a:gd name="T65" fmla="*/ 16 h 576"/>
                <a:gd name="T66" fmla="*/ 242 w 260"/>
                <a:gd name="T67" fmla="*/ 28 h 576"/>
                <a:gd name="T68" fmla="*/ 254 w 260"/>
                <a:gd name="T69" fmla="*/ 52 h 576"/>
                <a:gd name="T70" fmla="*/ 260 w 260"/>
                <a:gd name="T71" fmla="*/ 86 h 576"/>
                <a:gd name="T72" fmla="*/ 260 w 260"/>
                <a:gd name="T73" fmla="*/ 194 h 576"/>
                <a:gd name="T74" fmla="*/ 258 w 260"/>
                <a:gd name="T75" fmla="*/ 216 h 576"/>
                <a:gd name="T76" fmla="*/ 244 w 260"/>
                <a:gd name="T77" fmla="*/ 248 h 576"/>
                <a:gd name="T78" fmla="*/ 222 w 260"/>
                <a:gd name="T79" fmla="*/ 266 h 576"/>
                <a:gd name="T80" fmla="*/ 196 w 260"/>
                <a:gd name="T81" fmla="*/ 272 h 576"/>
                <a:gd name="T82" fmla="*/ 184 w 260"/>
                <a:gd name="T83" fmla="*/ 278 h 576"/>
                <a:gd name="T84" fmla="*/ 196 w 260"/>
                <a:gd name="T85" fmla="*/ 280 h 576"/>
                <a:gd name="T86" fmla="*/ 218 w 260"/>
                <a:gd name="T87" fmla="*/ 284 h 576"/>
                <a:gd name="T88" fmla="*/ 234 w 260"/>
                <a:gd name="T89" fmla="*/ 292 h 576"/>
                <a:gd name="T90" fmla="*/ 250 w 260"/>
                <a:gd name="T91" fmla="*/ 310 h 576"/>
                <a:gd name="T92" fmla="*/ 258 w 260"/>
                <a:gd name="T93" fmla="*/ 336 h 576"/>
                <a:gd name="T94" fmla="*/ 260 w 260"/>
                <a:gd name="T95" fmla="*/ 472 h 576"/>
                <a:gd name="T96" fmla="*/ 260 w 260"/>
                <a:gd name="T97" fmla="*/ 488 h 576"/>
                <a:gd name="T98" fmla="*/ 254 w 260"/>
                <a:gd name="T99" fmla="*/ 522 h 576"/>
                <a:gd name="T100" fmla="*/ 242 w 260"/>
                <a:gd name="T101" fmla="*/ 546 h 576"/>
                <a:gd name="T102" fmla="*/ 230 w 260"/>
                <a:gd name="T103" fmla="*/ 560 h 576"/>
                <a:gd name="T104" fmla="*/ 214 w 260"/>
                <a:gd name="T105" fmla="*/ 570 h 576"/>
                <a:gd name="T106" fmla="*/ 190 w 260"/>
                <a:gd name="T107" fmla="*/ 574 h 576"/>
                <a:gd name="T108" fmla="*/ 84 w 260"/>
                <a:gd name="T109" fmla="*/ 576 h 576"/>
                <a:gd name="T110" fmla="*/ 70 w 260"/>
                <a:gd name="T111" fmla="*/ 574 h 576"/>
                <a:gd name="T112" fmla="*/ 46 w 260"/>
                <a:gd name="T113" fmla="*/ 570 h 576"/>
                <a:gd name="T114" fmla="*/ 30 w 260"/>
                <a:gd name="T115" fmla="*/ 560 h 576"/>
                <a:gd name="T116" fmla="*/ 18 w 260"/>
                <a:gd name="T117" fmla="*/ 546 h 576"/>
                <a:gd name="T118" fmla="*/ 6 w 260"/>
                <a:gd name="T119" fmla="*/ 522 h 576"/>
                <a:gd name="T120" fmla="*/ 0 w 260"/>
                <a:gd name="T121" fmla="*/ 488 h 576"/>
                <a:gd name="T122" fmla="*/ 0 w 260"/>
                <a:gd name="T123" fmla="*/ 37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" h="576">
                  <a:moveTo>
                    <a:pt x="112" y="374"/>
                  </a:moveTo>
                  <a:lnTo>
                    <a:pt x="112" y="482"/>
                  </a:lnTo>
                  <a:lnTo>
                    <a:pt x="112" y="482"/>
                  </a:lnTo>
                  <a:lnTo>
                    <a:pt x="114" y="492"/>
                  </a:lnTo>
                  <a:lnTo>
                    <a:pt x="118" y="498"/>
                  </a:lnTo>
                  <a:lnTo>
                    <a:pt x="124" y="500"/>
                  </a:lnTo>
                  <a:lnTo>
                    <a:pt x="130" y="502"/>
                  </a:lnTo>
                  <a:lnTo>
                    <a:pt x="130" y="502"/>
                  </a:lnTo>
                  <a:lnTo>
                    <a:pt x="138" y="500"/>
                  </a:lnTo>
                  <a:lnTo>
                    <a:pt x="142" y="496"/>
                  </a:lnTo>
                  <a:lnTo>
                    <a:pt x="146" y="490"/>
                  </a:lnTo>
                  <a:lnTo>
                    <a:pt x="148" y="482"/>
                  </a:lnTo>
                  <a:lnTo>
                    <a:pt x="148" y="348"/>
                  </a:lnTo>
                  <a:lnTo>
                    <a:pt x="148" y="348"/>
                  </a:lnTo>
                  <a:lnTo>
                    <a:pt x="146" y="336"/>
                  </a:lnTo>
                  <a:lnTo>
                    <a:pt x="144" y="328"/>
                  </a:lnTo>
                  <a:lnTo>
                    <a:pt x="140" y="322"/>
                  </a:lnTo>
                  <a:lnTo>
                    <a:pt x="136" y="318"/>
                  </a:lnTo>
                  <a:lnTo>
                    <a:pt x="128" y="314"/>
                  </a:lnTo>
                  <a:lnTo>
                    <a:pt x="116" y="312"/>
                  </a:lnTo>
                  <a:lnTo>
                    <a:pt x="102" y="310"/>
                  </a:lnTo>
                  <a:lnTo>
                    <a:pt x="58" y="310"/>
                  </a:lnTo>
                  <a:lnTo>
                    <a:pt x="58" y="248"/>
                  </a:lnTo>
                  <a:lnTo>
                    <a:pt x="104" y="248"/>
                  </a:lnTo>
                  <a:lnTo>
                    <a:pt x="104" y="248"/>
                  </a:lnTo>
                  <a:lnTo>
                    <a:pt x="124" y="246"/>
                  </a:lnTo>
                  <a:lnTo>
                    <a:pt x="132" y="244"/>
                  </a:lnTo>
                  <a:lnTo>
                    <a:pt x="138" y="240"/>
                  </a:lnTo>
                  <a:lnTo>
                    <a:pt x="142" y="234"/>
                  </a:lnTo>
                  <a:lnTo>
                    <a:pt x="146" y="226"/>
                  </a:lnTo>
                  <a:lnTo>
                    <a:pt x="146" y="216"/>
                  </a:lnTo>
                  <a:lnTo>
                    <a:pt x="148" y="204"/>
                  </a:lnTo>
                  <a:lnTo>
                    <a:pt x="148" y="90"/>
                  </a:lnTo>
                  <a:lnTo>
                    <a:pt x="148" y="90"/>
                  </a:lnTo>
                  <a:lnTo>
                    <a:pt x="146" y="84"/>
                  </a:lnTo>
                  <a:lnTo>
                    <a:pt x="142" y="78"/>
                  </a:lnTo>
                  <a:lnTo>
                    <a:pt x="138" y="74"/>
                  </a:lnTo>
                  <a:lnTo>
                    <a:pt x="130" y="72"/>
                  </a:lnTo>
                  <a:lnTo>
                    <a:pt x="130" y="72"/>
                  </a:lnTo>
                  <a:lnTo>
                    <a:pt x="124" y="72"/>
                  </a:lnTo>
                  <a:lnTo>
                    <a:pt x="118" y="76"/>
                  </a:lnTo>
                  <a:lnTo>
                    <a:pt x="114" y="82"/>
                  </a:lnTo>
                  <a:lnTo>
                    <a:pt x="112" y="90"/>
                  </a:lnTo>
                  <a:lnTo>
                    <a:pt x="112" y="184"/>
                  </a:lnTo>
                  <a:lnTo>
                    <a:pt x="0" y="184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86"/>
                  </a:lnTo>
                  <a:lnTo>
                    <a:pt x="2" y="70"/>
                  </a:lnTo>
                  <a:lnTo>
                    <a:pt x="6" y="52"/>
                  </a:lnTo>
                  <a:lnTo>
                    <a:pt x="12" y="36"/>
                  </a:lnTo>
                  <a:lnTo>
                    <a:pt x="18" y="28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0"/>
                  </a:lnTo>
                  <a:lnTo>
                    <a:pt x="46" y="6"/>
                  </a:lnTo>
                  <a:lnTo>
                    <a:pt x="58" y="2"/>
                  </a:lnTo>
                  <a:lnTo>
                    <a:pt x="70" y="0"/>
                  </a:lnTo>
                  <a:lnTo>
                    <a:pt x="84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90" y="0"/>
                  </a:lnTo>
                  <a:lnTo>
                    <a:pt x="202" y="2"/>
                  </a:lnTo>
                  <a:lnTo>
                    <a:pt x="214" y="6"/>
                  </a:lnTo>
                  <a:lnTo>
                    <a:pt x="222" y="10"/>
                  </a:lnTo>
                  <a:lnTo>
                    <a:pt x="230" y="16"/>
                  </a:lnTo>
                  <a:lnTo>
                    <a:pt x="238" y="22"/>
                  </a:lnTo>
                  <a:lnTo>
                    <a:pt x="242" y="28"/>
                  </a:lnTo>
                  <a:lnTo>
                    <a:pt x="248" y="36"/>
                  </a:lnTo>
                  <a:lnTo>
                    <a:pt x="254" y="52"/>
                  </a:lnTo>
                  <a:lnTo>
                    <a:pt x="258" y="70"/>
                  </a:lnTo>
                  <a:lnTo>
                    <a:pt x="260" y="86"/>
                  </a:lnTo>
                  <a:lnTo>
                    <a:pt x="260" y="102"/>
                  </a:lnTo>
                  <a:lnTo>
                    <a:pt x="260" y="194"/>
                  </a:lnTo>
                  <a:lnTo>
                    <a:pt x="260" y="194"/>
                  </a:lnTo>
                  <a:lnTo>
                    <a:pt x="258" y="216"/>
                  </a:lnTo>
                  <a:lnTo>
                    <a:pt x="252" y="234"/>
                  </a:lnTo>
                  <a:lnTo>
                    <a:pt x="244" y="248"/>
                  </a:lnTo>
                  <a:lnTo>
                    <a:pt x="234" y="258"/>
                  </a:lnTo>
                  <a:lnTo>
                    <a:pt x="222" y="266"/>
                  </a:lnTo>
                  <a:lnTo>
                    <a:pt x="210" y="270"/>
                  </a:lnTo>
                  <a:lnTo>
                    <a:pt x="196" y="272"/>
                  </a:lnTo>
                  <a:lnTo>
                    <a:pt x="184" y="272"/>
                  </a:lnTo>
                  <a:lnTo>
                    <a:pt x="184" y="278"/>
                  </a:lnTo>
                  <a:lnTo>
                    <a:pt x="184" y="278"/>
                  </a:lnTo>
                  <a:lnTo>
                    <a:pt x="196" y="280"/>
                  </a:lnTo>
                  <a:lnTo>
                    <a:pt x="208" y="280"/>
                  </a:lnTo>
                  <a:lnTo>
                    <a:pt x="218" y="284"/>
                  </a:lnTo>
                  <a:lnTo>
                    <a:pt x="228" y="288"/>
                  </a:lnTo>
                  <a:lnTo>
                    <a:pt x="234" y="292"/>
                  </a:lnTo>
                  <a:lnTo>
                    <a:pt x="240" y="298"/>
                  </a:lnTo>
                  <a:lnTo>
                    <a:pt x="250" y="310"/>
                  </a:lnTo>
                  <a:lnTo>
                    <a:pt x="256" y="322"/>
                  </a:lnTo>
                  <a:lnTo>
                    <a:pt x="258" y="336"/>
                  </a:lnTo>
                  <a:lnTo>
                    <a:pt x="260" y="358"/>
                  </a:lnTo>
                  <a:lnTo>
                    <a:pt x="260" y="472"/>
                  </a:lnTo>
                  <a:lnTo>
                    <a:pt x="260" y="472"/>
                  </a:lnTo>
                  <a:lnTo>
                    <a:pt x="260" y="488"/>
                  </a:lnTo>
                  <a:lnTo>
                    <a:pt x="258" y="506"/>
                  </a:lnTo>
                  <a:lnTo>
                    <a:pt x="254" y="522"/>
                  </a:lnTo>
                  <a:lnTo>
                    <a:pt x="248" y="540"/>
                  </a:lnTo>
                  <a:lnTo>
                    <a:pt x="242" y="546"/>
                  </a:lnTo>
                  <a:lnTo>
                    <a:pt x="238" y="554"/>
                  </a:lnTo>
                  <a:lnTo>
                    <a:pt x="230" y="560"/>
                  </a:lnTo>
                  <a:lnTo>
                    <a:pt x="222" y="566"/>
                  </a:lnTo>
                  <a:lnTo>
                    <a:pt x="214" y="570"/>
                  </a:lnTo>
                  <a:lnTo>
                    <a:pt x="202" y="572"/>
                  </a:lnTo>
                  <a:lnTo>
                    <a:pt x="190" y="574"/>
                  </a:lnTo>
                  <a:lnTo>
                    <a:pt x="176" y="576"/>
                  </a:lnTo>
                  <a:lnTo>
                    <a:pt x="84" y="576"/>
                  </a:lnTo>
                  <a:lnTo>
                    <a:pt x="84" y="576"/>
                  </a:lnTo>
                  <a:lnTo>
                    <a:pt x="70" y="574"/>
                  </a:lnTo>
                  <a:lnTo>
                    <a:pt x="58" y="572"/>
                  </a:lnTo>
                  <a:lnTo>
                    <a:pt x="46" y="570"/>
                  </a:lnTo>
                  <a:lnTo>
                    <a:pt x="38" y="566"/>
                  </a:lnTo>
                  <a:lnTo>
                    <a:pt x="30" y="560"/>
                  </a:lnTo>
                  <a:lnTo>
                    <a:pt x="22" y="554"/>
                  </a:lnTo>
                  <a:lnTo>
                    <a:pt x="18" y="546"/>
                  </a:lnTo>
                  <a:lnTo>
                    <a:pt x="12" y="540"/>
                  </a:lnTo>
                  <a:lnTo>
                    <a:pt x="6" y="522"/>
                  </a:lnTo>
                  <a:lnTo>
                    <a:pt x="2" y="506"/>
                  </a:lnTo>
                  <a:lnTo>
                    <a:pt x="0" y="488"/>
                  </a:lnTo>
                  <a:lnTo>
                    <a:pt x="0" y="472"/>
                  </a:lnTo>
                  <a:lnTo>
                    <a:pt x="0" y="374"/>
                  </a:lnTo>
                  <a:lnTo>
                    <a:pt x="112" y="3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332" y="1657"/>
              <a:ext cx="258" cy="576"/>
            </a:xfrm>
            <a:custGeom>
              <a:avLst/>
              <a:gdLst>
                <a:gd name="T0" fmla="*/ 0 w 258"/>
                <a:gd name="T1" fmla="*/ 0 h 576"/>
                <a:gd name="T2" fmla="*/ 258 w 258"/>
                <a:gd name="T3" fmla="*/ 0 h 576"/>
                <a:gd name="T4" fmla="*/ 258 w 258"/>
                <a:gd name="T5" fmla="*/ 576 h 576"/>
                <a:gd name="T6" fmla="*/ 154 w 258"/>
                <a:gd name="T7" fmla="*/ 576 h 576"/>
                <a:gd name="T8" fmla="*/ 154 w 258"/>
                <a:gd name="T9" fmla="*/ 72 h 576"/>
                <a:gd name="T10" fmla="*/ 104 w 258"/>
                <a:gd name="T11" fmla="*/ 72 h 576"/>
                <a:gd name="T12" fmla="*/ 104 w 258"/>
                <a:gd name="T13" fmla="*/ 576 h 576"/>
                <a:gd name="T14" fmla="*/ 0 w 258"/>
                <a:gd name="T15" fmla="*/ 576 h 576"/>
                <a:gd name="T16" fmla="*/ 0 w 258"/>
                <a:gd name="T17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576">
                  <a:moveTo>
                    <a:pt x="0" y="0"/>
                  </a:moveTo>
                  <a:lnTo>
                    <a:pt x="258" y="0"/>
                  </a:lnTo>
                  <a:lnTo>
                    <a:pt x="258" y="576"/>
                  </a:lnTo>
                  <a:lnTo>
                    <a:pt x="154" y="576"/>
                  </a:lnTo>
                  <a:lnTo>
                    <a:pt x="154" y="72"/>
                  </a:lnTo>
                  <a:lnTo>
                    <a:pt x="104" y="72"/>
                  </a:lnTo>
                  <a:lnTo>
                    <a:pt x="104" y="576"/>
                  </a:lnTo>
                  <a:lnTo>
                    <a:pt x="0" y="57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2670" y="1657"/>
              <a:ext cx="268" cy="576"/>
            </a:xfrm>
            <a:custGeom>
              <a:avLst/>
              <a:gdLst>
                <a:gd name="T0" fmla="*/ 0 w 268"/>
                <a:gd name="T1" fmla="*/ 576 h 576"/>
                <a:gd name="T2" fmla="*/ 112 w 268"/>
                <a:gd name="T3" fmla="*/ 576 h 576"/>
                <a:gd name="T4" fmla="*/ 112 w 268"/>
                <a:gd name="T5" fmla="*/ 380 h 576"/>
                <a:gd name="T6" fmla="*/ 176 w 268"/>
                <a:gd name="T7" fmla="*/ 380 h 576"/>
                <a:gd name="T8" fmla="*/ 176 w 268"/>
                <a:gd name="T9" fmla="*/ 380 h 576"/>
                <a:gd name="T10" fmla="*/ 190 w 268"/>
                <a:gd name="T11" fmla="*/ 380 h 576"/>
                <a:gd name="T12" fmla="*/ 202 w 268"/>
                <a:gd name="T13" fmla="*/ 378 h 576"/>
                <a:gd name="T14" fmla="*/ 214 w 268"/>
                <a:gd name="T15" fmla="*/ 374 h 576"/>
                <a:gd name="T16" fmla="*/ 224 w 268"/>
                <a:gd name="T17" fmla="*/ 370 h 576"/>
                <a:gd name="T18" fmla="*/ 232 w 268"/>
                <a:gd name="T19" fmla="*/ 364 h 576"/>
                <a:gd name="T20" fmla="*/ 240 w 268"/>
                <a:gd name="T21" fmla="*/ 358 h 576"/>
                <a:gd name="T22" fmla="*/ 252 w 268"/>
                <a:gd name="T23" fmla="*/ 344 h 576"/>
                <a:gd name="T24" fmla="*/ 260 w 268"/>
                <a:gd name="T25" fmla="*/ 328 h 576"/>
                <a:gd name="T26" fmla="*/ 264 w 268"/>
                <a:gd name="T27" fmla="*/ 310 h 576"/>
                <a:gd name="T28" fmla="*/ 266 w 268"/>
                <a:gd name="T29" fmla="*/ 294 h 576"/>
                <a:gd name="T30" fmla="*/ 268 w 268"/>
                <a:gd name="T31" fmla="*/ 278 h 576"/>
                <a:gd name="T32" fmla="*/ 268 w 268"/>
                <a:gd name="T33" fmla="*/ 102 h 576"/>
                <a:gd name="T34" fmla="*/ 268 w 268"/>
                <a:gd name="T35" fmla="*/ 102 h 576"/>
                <a:gd name="T36" fmla="*/ 266 w 268"/>
                <a:gd name="T37" fmla="*/ 86 h 576"/>
                <a:gd name="T38" fmla="*/ 264 w 268"/>
                <a:gd name="T39" fmla="*/ 70 h 576"/>
                <a:gd name="T40" fmla="*/ 260 w 268"/>
                <a:gd name="T41" fmla="*/ 52 h 576"/>
                <a:gd name="T42" fmla="*/ 252 w 268"/>
                <a:gd name="T43" fmla="*/ 36 h 576"/>
                <a:gd name="T44" fmla="*/ 240 w 268"/>
                <a:gd name="T45" fmla="*/ 22 h 576"/>
                <a:gd name="T46" fmla="*/ 232 w 268"/>
                <a:gd name="T47" fmla="*/ 16 h 576"/>
                <a:gd name="T48" fmla="*/ 224 w 268"/>
                <a:gd name="T49" fmla="*/ 10 h 576"/>
                <a:gd name="T50" fmla="*/ 214 w 268"/>
                <a:gd name="T51" fmla="*/ 6 h 576"/>
                <a:gd name="T52" fmla="*/ 202 w 268"/>
                <a:gd name="T53" fmla="*/ 2 h 576"/>
                <a:gd name="T54" fmla="*/ 190 w 268"/>
                <a:gd name="T55" fmla="*/ 0 h 576"/>
                <a:gd name="T56" fmla="*/ 176 w 268"/>
                <a:gd name="T57" fmla="*/ 0 h 576"/>
                <a:gd name="T58" fmla="*/ 0 w 268"/>
                <a:gd name="T59" fmla="*/ 0 h 576"/>
                <a:gd name="T60" fmla="*/ 0 w 268"/>
                <a:gd name="T61" fmla="*/ 576 h 576"/>
                <a:gd name="T62" fmla="*/ 112 w 268"/>
                <a:gd name="T63" fmla="*/ 316 h 576"/>
                <a:gd name="T64" fmla="*/ 112 w 268"/>
                <a:gd name="T65" fmla="*/ 72 h 576"/>
                <a:gd name="T66" fmla="*/ 142 w 268"/>
                <a:gd name="T67" fmla="*/ 72 h 576"/>
                <a:gd name="T68" fmla="*/ 142 w 268"/>
                <a:gd name="T69" fmla="*/ 72 h 576"/>
                <a:gd name="T70" fmla="*/ 150 w 268"/>
                <a:gd name="T71" fmla="*/ 74 h 576"/>
                <a:gd name="T72" fmla="*/ 156 w 268"/>
                <a:gd name="T73" fmla="*/ 80 h 576"/>
                <a:gd name="T74" fmla="*/ 162 w 268"/>
                <a:gd name="T75" fmla="*/ 88 h 576"/>
                <a:gd name="T76" fmla="*/ 162 w 268"/>
                <a:gd name="T77" fmla="*/ 100 h 576"/>
                <a:gd name="T78" fmla="*/ 162 w 268"/>
                <a:gd name="T79" fmla="*/ 288 h 576"/>
                <a:gd name="T80" fmla="*/ 162 w 268"/>
                <a:gd name="T81" fmla="*/ 288 h 576"/>
                <a:gd name="T82" fmla="*/ 162 w 268"/>
                <a:gd name="T83" fmla="*/ 300 h 576"/>
                <a:gd name="T84" fmla="*/ 156 w 268"/>
                <a:gd name="T85" fmla="*/ 310 h 576"/>
                <a:gd name="T86" fmla="*/ 150 w 268"/>
                <a:gd name="T87" fmla="*/ 314 h 576"/>
                <a:gd name="T88" fmla="*/ 142 w 268"/>
                <a:gd name="T89" fmla="*/ 316 h 576"/>
                <a:gd name="T90" fmla="*/ 112 w 268"/>
                <a:gd name="T91" fmla="*/ 31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8" h="576">
                  <a:moveTo>
                    <a:pt x="0" y="576"/>
                  </a:moveTo>
                  <a:lnTo>
                    <a:pt x="112" y="576"/>
                  </a:lnTo>
                  <a:lnTo>
                    <a:pt x="112" y="380"/>
                  </a:lnTo>
                  <a:lnTo>
                    <a:pt x="176" y="380"/>
                  </a:lnTo>
                  <a:lnTo>
                    <a:pt x="176" y="380"/>
                  </a:lnTo>
                  <a:lnTo>
                    <a:pt x="190" y="380"/>
                  </a:lnTo>
                  <a:lnTo>
                    <a:pt x="202" y="378"/>
                  </a:lnTo>
                  <a:lnTo>
                    <a:pt x="214" y="374"/>
                  </a:lnTo>
                  <a:lnTo>
                    <a:pt x="224" y="370"/>
                  </a:lnTo>
                  <a:lnTo>
                    <a:pt x="232" y="364"/>
                  </a:lnTo>
                  <a:lnTo>
                    <a:pt x="240" y="358"/>
                  </a:lnTo>
                  <a:lnTo>
                    <a:pt x="252" y="344"/>
                  </a:lnTo>
                  <a:lnTo>
                    <a:pt x="260" y="328"/>
                  </a:lnTo>
                  <a:lnTo>
                    <a:pt x="264" y="310"/>
                  </a:lnTo>
                  <a:lnTo>
                    <a:pt x="266" y="294"/>
                  </a:lnTo>
                  <a:lnTo>
                    <a:pt x="268" y="278"/>
                  </a:lnTo>
                  <a:lnTo>
                    <a:pt x="268" y="102"/>
                  </a:lnTo>
                  <a:lnTo>
                    <a:pt x="268" y="102"/>
                  </a:lnTo>
                  <a:lnTo>
                    <a:pt x="266" y="86"/>
                  </a:lnTo>
                  <a:lnTo>
                    <a:pt x="264" y="70"/>
                  </a:lnTo>
                  <a:lnTo>
                    <a:pt x="260" y="52"/>
                  </a:lnTo>
                  <a:lnTo>
                    <a:pt x="252" y="36"/>
                  </a:lnTo>
                  <a:lnTo>
                    <a:pt x="240" y="22"/>
                  </a:lnTo>
                  <a:lnTo>
                    <a:pt x="232" y="16"/>
                  </a:lnTo>
                  <a:lnTo>
                    <a:pt x="224" y="10"/>
                  </a:lnTo>
                  <a:lnTo>
                    <a:pt x="214" y="6"/>
                  </a:lnTo>
                  <a:lnTo>
                    <a:pt x="202" y="2"/>
                  </a:lnTo>
                  <a:lnTo>
                    <a:pt x="190" y="0"/>
                  </a:lnTo>
                  <a:lnTo>
                    <a:pt x="176" y="0"/>
                  </a:lnTo>
                  <a:lnTo>
                    <a:pt x="0" y="0"/>
                  </a:lnTo>
                  <a:lnTo>
                    <a:pt x="0" y="576"/>
                  </a:lnTo>
                  <a:close/>
                  <a:moveTo>
                    <a:pt x="112" y="316"/>
                  </a:moveTo>
                  <a:lnTo>
                    <a:pt x="112" y="72"/>
                  </a:lnTo>
                  <a:lnTo>
                    <a:pt x="142" y="72"/>
                  </a:lnTo>
                  <a:lnTo>
                    <a:pt x="142" y="72"/>
                  </a:lnTo>
                  <a:lnTo>
                    <a:pt x="150" y="74"/>
                  </a:lnTo>
                  <a:lnTo>
                    <a:pt x="156" y="80"/>
                  </a:lnTo>
                  <a:lnTo>
                    <a:pt x="162" y="88"/>
                  </a:lnTo>
                  <a:lnTo>
                    <a:pt x="162" y="100"/>
                  </a:lnTo>
                  <a:lnTo>
                    <a:pt x="162" y="288"/>
                  </a:lnTo>
                  <a:lnTo>
                    <a:pt x="162" y="288"/>
                  </a:lnTo>
                  <a:lnTo>
                    <a:pt x="162" y="300"/>
                  </a:lnTo>
                  <a:lnTo>
                    <a:pt x="156" y="310"/>
                  </a:lnTo>
                  <a:lnTo>
                    <a:pt x="150" y="314"/>
                  </a:lnTo>
                  <a:lnTo>
                    <a:pt x="142" y="316"/>
                  </a:lnTo>
                  <a:lnTo>
                    <a:pt x="112" y="3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3320" y="1657"/>
              <a:ext cx="436" cy="576"/>
            </a:xfrm>
            <a:custGeom>
              <a:avLst/>
              <a:gdLst>
                <a:gd name="T0" fmla="*/ 292 w 436"/>
                <a:gd name="T1" fmla="*/ 0 h 576"/>
                <a:gd name="T2" fmla="*/ 436 w 436"/>
                <a:gd name="T3" fmla="*/ 0 h 576"/>
                <a:gd name="T4" fmla="*/ 436 w 436"/>
                <a:gd name="T5" fmla="*/ 576 h 576"/>
                <a:gd name="T6" fmla="*/ 324 w 436"/>
                <a:gd name="T7" fmla="*/ 576 h 576"/>
                <a:gd name="T8" fmla="*/ 324 w 436"/>
                <a:gd name="T9" fmla="*/ 214 h 576"/>
                <a:gd name="T10" fmla="*/ 320 w 436"/>
                <a:gd name="T11" fmla="*/ 214 h 576"/>
                <a:gd name="T12" fmla="*/ 262 w 436"/>
                <a:gd name="T13" fmla="*/ 576 h 576"/>
                <a:gd name="T14" fmla="*/ 174 w 436"/>
                <a:gd name="T15" fmla="*/ 576 h 576"/>
                <a:gd name="T16" fmla="*/ 116 w 436"/>
                <a:gd name="T17" fmla="*/ 214 h 576"/>
                <a:gd name="T18" fmla="*/ 112 w 436"/>
                <a:gd name="T19" fmla="*/ 214 h 576"/>
                <a:gd name="T20" fmla="*/ 112 w 436"/>
                <a:gd name="T21" fmla="*/ 576 h 576"/>
                <a:gd name="T22" fmla="*/ 0 w 436"/>
                <a:gd name="T23" fmla="*/ 576 h 576"/>
                <a:gd name="T24" fmla="*/ 0 w 436"/>
                <a:gd name="T25" fmla="*/ 0 h 576"/>
                <a:gd name="T26" fmla="*/ 146 w 436"/>
                <a:gd name="T27" fmla="*/ 0 h 576"/>
                <a:gd name="T28" fmla="*/ 218 w 436"/>
                <a:gd name="T29" fmla="*/ 404 h 576"/>
                <a:gd name="T30" fmla="*/ 292 w 436"/>
                <a:gd name="T31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6" h="576">
                  <a:moveTo>
                    <a:pt x="292" y="0"/>
                  </a:moveTo>
                  <a:lnTo>
                    <a:pt x="436" y="0"/>
                  </a:lnTo>
                  <a:lnTo>
                    <a:pt x="436" y="576"/>
                  </a:lnTo>
                  <a:lnTo>
                    <a:pt x="324" y="576"/>
                  </a:lnTo>
                  <a:lnTo>
                    <a:pt x="324" y="214"/>
                  </a:lnTo>
                  <a:lnTo>
                    <a:pt x="320" y="214"/>
                  </a:lnTo>
                  <a:lnTo>
                    <a:pt x="262" y="576"/>
                  </a:lnTo>
                  <a:lnTo>
                    <a:pt x="174" y="576"/>
                  </a:lnTo>
                  <a:lnTo>
                    <a:pt x="116" y="214"/>
                  </a:lnTo>
                  <a:lnTo>
                    <a:pt x="112" y="214"/>
                  </a:lnTo>
                  <a:lnTo>
                    <a:pt x="112" y="576"/>
                  </a:lnTo>
                  <a:lnTo>
                    <a:pt x="0" y="576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218" y="404"/>
                  </a:lnTo>
                  <a:lnTo>
                    <a:pt x="2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900" y="1159"/>
              <a:ext cx="330" cy="1042"/>
            </a:xfrm>
            <a:custGeom>
              <a:avLst/>
              <a:gdLst>
                <a:gd name="T0" fmla="*/ 288 w 330"/>
                <a:gd name="T1" fmla="*/ 600 h 1042"/>
                <a:gd name="T2" fmla="*/ 272 w 330"/>
                <a:gd name="T3" fmla="*/ 714 h 1042"/>
                <a:gd name="T4" fmla="*/ 270 w 330"/>
                <a:gd name="T5" fmla="*/ 604 h 1042"/>
                <a:gd name="T6" fmla="*/ 254 w 330"/>
                <a:gd name="T7" fmla="*/ 490 h 1042"/>
                <a:gd name="T8" fmla="*/ 216 w 330"/>
                <a:gd name="T9" fmla="*/ 364 h 1042"/>
                <a:gd name="T10" fmla="*/ 176 w 330"/>
                <a:gd name="T11" fmla="*/ 272 h 1042"/>
                <a:gd name="T12" fmla="*/ 152 w 330"/>
                <a:gd name="T13" fmla="*/ 272 h 1042"/>
                <a:gd name="T14" fmla="*/ 92 w 330"/>
                <a:gd name="T15" fmla="*/ 422 h 1042"/>
                <a:gd name="T16" fmla="*/ 74 w 330"/>
                <a:gd name="T17" fmla="*/ 490 h 1042"/>
                <a:gd name="T18" fmla="*/ 56 w 330"/>
                <a:gd name="T19" fmla="*/ 624 h 1042"/>
                <a:gd name="T20" fmla="*/ 54 w 330"/>
                <a:gd name="T21" fmla="*/ 716 h 1042"/>
                <a:gd name="T22" fmla="*/ 40 w 330"/>
                <a:gd name="T23" fmla="*/ 568 h 1042"/>
                <a:gd name="T24" fmla="*/ 40 w 330"/>
                <a:gd name="T25" fmla="*/ 498 h 1042"/>
                <a:gd name="T26" fmla="*/ 52 w 330"/>
                <a:gd name="T27" fmla="*/ 382 h 1042"/>
                <a:gd name="T28" fmla="*/ 72 w 330"/>
                <a:gd name="T29" fmla="*/ 298 h 1042"/>
                <a:gd name="T30" fmla="*/ 128 w 330"/>
                <a:gd name="T31" fmla="*/ 148 h 1042"/>
                <a:gd name="T32" fmla="*/ 164 w 330"/>
                <a:gd name="T33" fmla="*/ 80 h 1042"/>
                <a:gd name="T34" fmla="*/ 216 w 330"/>
                <a:gd name="T35" fmla="*/ 186 h 1042"/>
                <a:gd name="T36" fmla="*/ 256 w 330"/>
                <a:gd name="T37" fmla="*/ 296 h 1042"/>
                <a:gd name="T38" fmla="*/ 274 w 330"/>
                <a:gd name="T39" fmla="*/ 372 h 1042"/>
                <a:gd name="T40" fmla="*/ 290 w 330"/>
                <a:gd name="T41" fmla="*/ 506 h 1042"/>
                <a:gd name="T42" fmla="*/ 164 w 330"/>
                <a:gd name="T43" fmla="*/ 1004 h 1042"/>
                <a:gd name="T44" fmla="*/ 134 w 330"/>
                <a:gd name="T45" fmla="*/ 932 h 1042"/>
                <a:gd name="T46" fmla="*/ 120 w 330"/>
                <a:gd name="T47" fmla="*/ 848 h 1042"/>
                <a:gd name="T48" fmla="*/ 118 w 330"/>
                <a:gd name="T49" fmla="*/ 780 h 1042"/>
                <a:gd name="T50" fmla="*/ 136 w 330"/>
                <a:gd name="T51" fmla="*/ 692 h 1042"/>
                <a:gd name="T52" fmla="*/ 164 w 330"/>
                <a:gd name="T53" fmla="*/ 626 h 1042"/>
                <a:gd name="T54" fmla="*/ 182 w 330"/>
                <a:gd name="T55" fmla="*/ 666 h 1042"/>
                <a:gd name="T56" fmla="*/ 202 w 330"/>
                <a:gd name="T57" fmla="*/ 740 h 1042"/>
                <a:gd name="T58" fmla="*/ 210 w 330"/>
                <a:gd name="T59" fmla="*/ 806 h 1042"/>
                <a:gd name="T60" fmla="*/ 202 w 330"/>
                <a:gd name="T61" fmla="*/ 900 h 1042"/>
                <a:gd name="T62" fmla="*/ 180 w 330"/>
                <a:gd name="T63" fmla="*/ 972 h 1042"/>
                <a:gd name="T64" fmla="*/ 300 w 330"/>
                <a:gd name="T65" fmla="*/ 296 h 1042"/>
                <a:gd name="T66" fmla="*/ 266 w 330"/>
                <a:gd name="T67" fmla="*/ 188 h 1042"/>
                <a:gd name="T68" fmla="*/ 204 w 330"/>
                <a:gd name="T69" fmla="*/ 62 h 1042"/>
                <a:gd name="T70" fmla="*/ 164 w 330"/>
                <a:gd name="T71" fmla="*/ 0 h 1042"/>
                <a:gd name="T72" fmla="*/ 88 w 330"/>
                <a:gd name="T73" fmla="*/ 132 h 1042"/>
                <a:gd name="T74" fmla="*/ 38 w 330"/>
                <a:gd name="T75" fmla="*/ 260 h 1042"/>
                <a:gd name="T76" fmla="*/ 14 w 330"/>
                <a:gd name="T77" fmla="*/ 358 h 1042"/>
                <a:gd name="T78" fmla="*/ 0 w 330"/>
                <a:gd name="T79" fmla="*/ 500 h 1042"/>
                <a:gd name="T80" fmla="*/ 6 w 330"/>
                <a:gd name="T81" fmla="*/ 634 h 1042"/>
                <a:gd name="T82" fmla="*/ 22 w 330"/>
                <a:gd name="T83" fmla="*/ 722 h 1042"/>
                <a:gd name="T84" fmla="*/ 62 w 330"/>
                <a:gd name="T85" fmla="*/ 854 h 1042"/>
                <a:gd name="T86" fmla="*/ 94 w 330"/>
                <a:gd name="T87" fmla="*/ 924 h 1042"/>
                <a:gd name="T88" fmla="*/ 164 w 330"/>
                <a:gd name="T89" fmla="*/ 1042 h 1042"/>
                <a:gd name="T90" fmla="*/ 202 w 330"/>
                <a:gd name="T91" fmla="*/ 986 h 1042"/>
                <a:gd name="T92" fmla="*/ 268 w 330"/>
                <a:gd name="T93" fmla="*/ 846 h 1042"/>
                <a:gd name="T94" fmla="*/ 306 w 330"/>
                <a:gd name="T95" fmla="*/ 722 h 1042"/>
                <a:gd name="T96" fmla="*/ 320 w 330"/>
                <a:gd name="T97" fmla="*/ 652 h 1042"/>
                <a:gd name="T98" fmla="*/ 330 w 330"/>
                <a:gd name="T99" fmla="*/ 532 h 1042"/>
                <a:gd name="T100" fmla="*/ 320 w 330"/>
                <a:gd name="T101" fmla="*/ 40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0" h="1042">
                  <a:moveTo>
                    <a:pt x="290" y="556"/>
                  </a:moveTo>
                  <a:lnTo>
                    <a:pt x="290" y="556"/>
                  </a:lnTo>
                  <a:lnTo>
                    <a:pt x="288" y="600"/>
                  </a:lnTo>
                  <a:lnTo>
                    <a:pt x="284" y="642"/>
                  </a:lnTo>
                  <a:lnTo>
                    <a:pt x="278" y="682"/>
                  </a:lnTo>
                  <a:lnTo>
                    <a:pt x="272" y="714"/>
                  </a:lnTo>
                  <a:lnTo>
                    <a:pt x="272" y="714"/>
                  </a:lnTo>
                  <a:lnTo>
                    <a:pt x="272" y="662"/>
                  </a:lnTo>
                  <a:lnTo>
                    <a:pt x="270" y="604"/>
                  </a:lnTo>
                  <a:lnTo>
                    <a:pt x="262" y="546"/>
                  </a:lnTo>
                  <a:lnTo>
                    <a:pt x="254" y="490"/>
                  </a:lnTo>
                  <a:lnTo>
                    <a:pt x="254" y="490"/>
                  </a:lnTo>
                  <a:lnTo>
                    <a:pt x="246" y="462"/>
                  </a:lnTo>
                  <a:lnTo>
                    <a:pt x="238" y="430"/>
                  </a:lnTo>
                  <a:lnTo>
                    <a:pt x="216" y="364"/>
                  </a:lnTo>
                  <a:lnTo>
                    <a:pt x="202" y="332"/>
                  </a:lnTo>
                  <a:lnTo>
                    <a:pt x="190" y="300"/>
                  </a:lnTo>
                  <a:lnTo>
                    <a:pt x="176" y="272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52" y="272"/>
                  </a:lnTo>
                  <a:lnTo>
                    <a:pt x="140" y="296"/>
                  </a:lnTo>
                  <a:lnTo>
                    <a:pt x="114" y="356"/>
                  </a:lnTo>
                  <a:lnTo>
                    <a:pt x="92" y="422"/>
                  </a:lnTo>
                  <a:lnTo>
                    <a:pt x="82" y="456"/>
                  </a:lnTo>
                  <a:lnTo>
                    <a:pt x="74" y="490"/>
                  </a:lnTo>
                  <a:lnTo>
                    <a:pt x="74" y="490"/>
                  </a:lnTo>
                  <a:lnTo>
                    <a:pt x="68" y="524"/>
                  </a:lnTo>
                  <a:lnTo>
                    <a:pt x="64" y="558"/>
                  </a:lnTo>
                  <a:lnTo>
                    <a:pt x="56" y="624"/>
                  </a:lnTo>
                  <a:lnTo>
                    <a:pt x="54" y="678"/>
                  </a:lnTo>
                  <a:lnTo>
                    <a:pt x="54" y="716"/>
                  </a:lnTo>
                  <a:lnTo>
                    <a:pt x="54" y="716"/>
                  </a:lnTo>
                  <a:lnTo>
                    <a:pt x="50" y="684"/>
                  </a:lnTo>
                  <a:lnTo>
                    <a:pt x="44" y="632"/>
                  </a:lnTo>
                  <a:lnTo>
                    <a:pt x="40" y="568"/>
                  </a:lnTo>
                  <a:lnTo>
                    <a:pt x="38" y="532"/>
                  </a:lnTo>
                  <a:lnTo>
                    <a:pt x="40" y="498"/>
                  </a:lnTo>
                  <a:lnTo>
                    <a:pt x="40" y="498"/>
                  </a:lnTo>
                  <a:lnTo>
                    <a:pt x="42" y="468"/>
                  </a:lnTo>
                  <a:lnTo>
                    <a:pt x="44" y="438"/>
                  </a:lnTo>
                  <a:lnTo>
                    <a:pt x="52" y="382"/>
                  </a:lnTo>
                  <a:lnTo>
                    <a:pt x="62" y="334"/>
                  </a:lnTo>
                  <a:lnTo>
                    <a:pt x="72" y="298"/>
                  </a:lnTo>
                  <a:lnTo>
                    <a:pt x="72" y="298"/>
                  </a:lnTo>
                  <a:lnTo>
                    <a:pt x="86" y="254"/>
                  </a:lnTo>
                  <a:lnTo>
                    <a:pt x="102" y="214"/>
                  </a:lnTo>
                  <a:lnTo>
                    <a:pt x="128" y="148"/>
                  </a:lnTo>
                  <a:lnTo>
                    <a:pt x="150" y="102"/>
                  </a:lnTo>
                  <a:lnTo>
                    <a:pt x="164" y="80"/>
                  </a:lnTo>
                  <a:lnTo>
                    <a:pt x="164" y="80"/>
                  </a:lnTo>
                  <a:lnTo>
                    <a:pt x="178" y="106"/>
                  </a:lnTo>
                  <a:lnTo>
                    <a:pt x="202" y="154"/>
                  </a:lnTo>
                  <a:lnTo>
                    <a:pt x="216" y="186"/>
                  </a:lnTo>
                  <a:lnTo>
                    <a:pt x="230" y="220"/>
                  </a:lnTo>
                  <a:lnTo>
                    <a:pt x="244" y="258"/>
                  </a:lnTo>
                  <a:lnTo>
                    <a:pt x="256" y="296"/>
                  </a:lnTo>
                  <a:lnTo>
                    <a:pt x="256" y="296"/>
                  </a:lnTo>
                  <a:lnTo>
                    <a:pt x="266" y="334"/>
                  </a:lnTo>
                  <a:lnTo>
                    <a:pt x="274" y="372"/>
                  </a:lnTo>
                  <a:lnTo>
                    <a:pt x="280" y="408"/>
                  </a:lnTo>
                  <a:lnTo>
                    <a:pt x="284" y="442"/>
                  </a:lnTo>
                  <a:lnTo>
                    <a:pt x="290" y="506"/>
                  </a:lnTo>
                  <a:lnTo>
                    <a:pt x="290" y="556"/>
                  </a:lnTo>
                  <a:close/>
                  <a:moveTo>
                    <a:pt x="164" y="1004"/>
                  </a:moveTo>
                  <a:lnTo>
                    <a:pt x="164" y="1004"/>
                  </a:lnTo>
                  <a:lnTo>
                    <a:pt x="150" y="974"/>
                  </a:lnTo>
                  <a:lnTo>
                    <a:pt x="142" y="954"/>
                  </a:lnTo>
                  <a:lnTo>
                    <a:pt x="134" y="932"/>
                  </a:lnTo>
                  <a:lnTo>
                    <a:pt x="128" y="908"/>
                  </a:lnTo>
                  <a:lnTo>
                    <a:pt x="122" y="880"/>
                  </a:lnTo>
                  <a:lnTo>
                    <a:pt x="120" y="848"/>
                  </a:lnTo>
                  <a:lnTo>
                    <a:pt x="116" y="814"/>
                  </a:lnTo>
                  <a:lnTo>
                    <a:pt x="116" y="814"/>
                  </a:lnTo>
                  <a:lnTo>
                    <a:pt x="118" y="780"/>
                  </a:lnTo>
                  <a:lnTo>
                    <a:pt x="122" y="748"/>
                  </a:lnTo>
                  <a:lnTo>
                    <a:pt x="128" y="718"/>
                  </a:lnTo>
                  <a:lnTo>
                    <a:pt x="136" y="692"/>
                  </a:lnTo>
                  <a:lnTo>
                    <a:pt x="144" y="670"/>
                  </a:lnTo>
                  <a:lnTo>
                    <a:pt x="152" y="650"/>
                  </a:lnTo>
                  <a:lnTo>
                    <a:pt x="164" y="626"/>
                  </a:lnTo>
                  <a:lnTo>
                    <a:pt x="164" y="626"/>
                  </a:lnTo>
                  <a:lnTo>
                    <a:pt x="176" y="648"/>
                  </a:lnTo>
                  <a:lnTo>
                    <a:pt x="182" y="666"/>
                  </a:lnTo>
                  <a:lnTo>
                    <a:pt x="190" y="688"/>
                  </a:lnTo>
                  <a:lnTo>
                    <a:pt x="196" y="712"/>
                  </a:lnTo>
                  <a:lnTo>
                    <a:pt x="202" y="740"/>
                  </a:lnTo>
                  <a:lnTo>
                    <a:pt x="208" y="772"/>
                  </a:lnTo>
                  <a:lnTo>
                    <a:pt x="210" y="806"/>
                  </a:lnTo>
                  <a:lnTo>
                    <a:pt x="210" y="806"/>
                  </a:lnTo>
                  <a:lnTo>
                    <a:pt x="210" y="840"/>
                  </a:lnTo>
                  <a:lnTo>
                    <a:pt x="206" y="870"/>
                  </a:lnTo>
                  <a:lnTo>
                    <a:pt x="202" y="900"/>
                  </a:lnTo>
                  <a:lnTo>
                    <a:pt x="194" y="926"/>
                  </a:lnTo>
                  <a:lnTo>
                    <a:pt x="188" y="950"/>
                  </a:lnTo>
                  <a:lnTo>
                    <a:pt x="180" y="972"/>
                  </a:lnTo>
                  <a:lnTo>
                    <a:pt x="164" y="1004"/>
                  </a:lnTo>
                  <a:close/>
                  <a:moveTo>
                    <a:pt x="300" y="296"/>
                  </a:moveTo>
                  <a:lnTo>
                    <a:pt x="300" y="296"/>
                  </a:lnTo>
                  <a:lnTo>
                    <a:pt x="292" y="268"/>
                  </a:lnTo>
                  <a:lnTo>
                    <a:pt x="284" y="242"/>
                  </a:lnTo>
                  <a:lnTo>
                    <a:pt x="266" y="188"/>
                  </a:lnTo>
                  <a:lnTo>
                    <a:pt x="244" y="140"/>
                  </a:lnTo>
                  <a:lnTo>
                    <a:pt x="224" y="98"/>
                  </a:lnTo>
                  <a:lnTo>
                    <a:pt x="204" y="62"/>
                  </a:lnTo>
                  <a:lnTo>
                    <a:pt x="186" y="32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42" y="34"/>
                  </a:lnTo>
                  <a:lnTo>
                    <a:pt x="108" y="94"/>
                  </a:lnTo>
                  <a:lnTo>
                    <a:pt x="88" y="132"/>
                  </a:lnTo>
                  <a:lnTo>
                    <a:pt x="70" y="172"/>
                  </a:lnTo>
                  <a:lnTo>
                    <a:pt x="54" y="214"/>
                  </a:lnTo>
                  <a:lnTo>
                    <a:pt x="38" y="260"/>
                  </a:lnTo>
                  <a:lnTo>
                    <a:pt x="38" y="260"/>
                  </a:lnTo>
                  <a:lnTo>
                    <a:pt x="24" y="310"/>
                  </a:lnTo>
                  <a:lnTo>
                    <a:pt x="14" y="358"/>
                  </a:lnTo>
                  <a:lnTo>
                    <a:pt x="8" y="406"/>
                  </a:lnTo>
                  <a:lnTo>
                    <a:pt x="2" y="454"/>
                  </a:lnTo>
                  <a:lnTo>
                    <a:pt x="0" y="500"/>
                  </a:lnTo>
                  <a:lnTo>
                    <a:pt x="0" y="546"/>
                  </a:lnTo>
                  <a:lnTo>
                    <a:pt x="2" y="590"/>
                  </a:lnTo>
                  <a:lnTo>
                    <a:pt x="6" y="634"/>
                  </a:lnTo>
                  <a:lnTo>
                    <a:pt x="6" y="634"/>
                  </a:lnTo>
                  <a:lnTo>
                    <a:pt x="14" y="680"/>
                  </a:lnTo>
                  <a:lnTo>
                    <a:pt x="22" y="722"/>
                  </a:lnTo>
                  <a:lnTo>
                    <a:pt x="32" y="762"/>
                  </a:lnTo>
                  <a:lnTo>
                    <a:pt x="44" y="800"/>
                  </a:lnTo>
                  <a:lnTo>
                    <a:pt x="62" y="854"/>
                  </a:lnTo>
                  <a:lnTo>
                    <a:pt x="70" y="876"/>
                  </a:lnTo>
                  <a:lnTo>
                    <a:pt x="70" y="876"/>
                  </a:lnTo>
                  <a:lnTo>
                    <a:pt x="94" y="924"/>
                  </a:lnTo>
                  <a:lnTo>
                    <a:pt x="118" y="970"/>
                  </a:lnTo>
                  <a:lnTo>
                    <a:pt x="142" y="1010"/>
                  </a:lnTo>
                  <a:lnTo>
                    <a:pt x="164" y="1042"/>
                  </a:lnTo>
                  <a:lnTo>
                    <a:pt x="164" y="1042"/>
                  </a:lnTo>
                  <a:lnTo>
                    <a:pt x="182" y="1018"/>
                  </a:lnTo>
                  <a:lnTo>
                    <a:pt x="202" y="986"/>
                  </a:lnTo>
                  <a:lnTo>
                    <a:pt x="224" y="946"/>
                  </a:lnTo>
                  <a:lnTo>
                    <a:pt x="246" y="900"/>
                  </a:lnTo>
                  <a:lnTo>
                    <a:pt x="268" y="846"/>
                  </a:lnTo>
                  <a:lnTo>
                    <a:pt x="288" y="786"/>
                  </a:lnTo>
                  <a:lnTo>
                    <a:pt x="298" y="754"/>
                  </a:lnTo>
                  <a:lnTo>
                    <a:pt x="306" y="722"/>
                  </a:lnTo>
                  <a:lnTo>
                    <a:pt x="314" y="686"/>
                  </a:lnTo>
                  <a:lnTo>
                    <a:pt x="320" y="652"/>
                  </a:lnTo>
                  <a:lnTo>
                    <a:pt x="320" y="652"/>
                  </a:lnTo>
                  <a:lnTo>
                    <a:pt x="324" y="612"/>
                  </a:lnTo>
                  <a:lnTo>
                    <a:pt x="328" y="572"/>
                  </a:lnTo>
                  <a:lnTo>
                    <a:pt x="330" y="532"/>
                  </a:lnTo>
                  <a:lnTo>
                    <a:pt x="328" y="492"/>
                  </a:lnTo>
                  <a:lnTo>
                    <a:pt x="326" y="448"/>
                  </a:lnTo>
                  <a:lnTo>
                    <a:pt x="320" y="402"/>
                  </a:lnTo>
                  <a:lnTo>
                    <a:pt x="312" y="352"/>
                  </a:lnTo>
                  <a:lnTo>
                    <a:pt x="300" y="2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auto">
            <a:xfrm>
              <a:off x="264" y="1659"/>
              <a:ext cx="1008" cy="1150"/>
            </a:xfrm>
            <a:custGeom>
              <a:avLst/>
              <a:gdLst>
                <a:gd name="T0" fmla="*/ 584 w 1008"/>
                <a:gd name="T1" fmla="*/ 754 h 1150"/>
                <a:gd name="T2" fmla="*/ 610 w 1008"/>
                <a:gd name="T3" fmla="*/ 734 h 1150"/>
                <a:gd name="T4" fmla="*/ 654 w 1008"/>
                <a:gd name="T5" fmla="*/ 714 h 1150"/>
                <a:gd name="T6" fmla="*/ 700 w 1008"/>
                <a:gd name="T7" fmla="*/ 706 h 1150"/>
                <a:gd name="T8" fmla="*/ 746 w 1008"/>
                <a:gd name="T9" fmla="*/ 714 h 1150"/>
                <a:gd name="T10" fmla="*/ 790 w 1008"/>
                <a:gd name="T11" fmla="*/ 734 h 1150"/>
                <a:gd name="T12" fmla="*/ 816 w 1008"/>
                <a:gd name="T13" fmla="*/ 754 h 1150"/>
                <a:gd name="T14" fmla="*/ 844 w 1008"/>
                <a:gd name="T15" fmla="*/ 792 h 1150"/>
                <a:gd name="T16" fmla="*/ 860 w 1008"/>
                <a:gd name="T17" fmla="*/ 838 h 1150"/>
                <a:gd name="T18" fmla="*/ 862 w 1008"/>
                <a:gd name="T19" fmla="*/ 884 h 1150"/>
                <a:gd name="T20" fmla="*/ 852 w 1008"/>
                <a:gd name="T21" fmla="*/ 928 h 1150"/>
                <a:gd name="T22" fmla="*/ 826 w 1008"/>
                <a:gd name="T23" fmla="*/ 970 h 1150"/>
                <a:gd name="T24" fmla="*/ 814 w 1008"/>
                <a:gd name="T25" fmla="*/ 984 h 1150"/>
                <a:gd name="T26" fmla="*/ 762 w 1008"/>
                <a:gd name="T27" fmla="*/ 1024 h 1150"/>
                <a:gd name="T28" fmla="*/ 676 w 1008"/>
                <a:gd name="T29" fmla="*/ 1064 h 1150"/>
                <a:gd name="T30" fmla="*/ 584 w 1008"/>
                <a:gd name="T31" fmla="*/ 1078 h 1150"/>
                <a:gd name="T32" fmla="*/ 520 w 1008"/>
                <a:gd name="T33" fmla="*/ 1072 h 1150"/>
                <a:gd name="T34" fmla="*/ 432 w 1008"/>
                <a:gd name="T35" fmla="*/ 1040 h 1150"/>
                <a:gd name="T36" fmla="*/ 352 w 1008"/>
                <a:gd name="T37" fmla="*/ 984 h 1150"/>
                <a:gd name="T38" fmla="*/ 314 w 1008"/>
                <a:gd name="T39" fmla="*/ 940 h 1150"/>
                <a:gd name="T40" fmla="*/ 276 w 1008"/>
                <a:gd name="T41" fmla="*/ 864 h 1150"/>
                <a:gd name="T42" fmla="*/ 258 w 1008"/>
                <a:gd name="T43" fmla="*/ 784 h 1150"/>
                <a:gd name="T44" fmla="*/ 260 w 1008"/>
                <a:gd name="T45" fmla="*/ 702 h 1150"/>
                <a:gd name="T46" fmla="*/ 284 w 1008"/>
                <a:gd name="T47" fmla="*/ 624 h 1150"/>
                <a:gd name="T48" fmla="*/ 312 w 1008"/>
                <a:gd name="T49" fmla="*/ 576 h 1150"/>
                <a:gd name="T50" fmla="*/ 352 w 1008"/>
                <a:gd name="T51" fmla="*/ 528 h 1150"/>
                <a:gd name="T52" fmla="*/ 432 w 1008"/>
                <a:gd name="T53" fmla="*/ 470 h 1150"/>
                <a:gd name="T54" fmla="*/ 520 w 1008"/>
                <a:gd name="T55" fmla="*/ 438 h 1150"/>
                <a:gd name="T56" fmla="*/ 584 w 1008"/>
                <a:gd name="T57" fmla="*/ 0 h 1150"/>
                <a:gd name="T58" fmla="*/ 524 w 1008"/>
                <a:gd name="T59" fmla="*/ 4 h 1150"/>
                <a:gd name="T60" fmla="*/ 438 w 1008"/>
                <a:gd name="T61" fmla="*/ 20 h 1150"/>
                <a:gd name="T62" fmla="*/ 356 w 1008"/>
                <a:gd name="T63" fmla="*/ 46 h 1150"/>
                <a:gd name="T64" fmla="*/ 282 w 1008"/>
                <a:gd name="T65" fmla="*/ 84 h 1150"/>
                <a:gd name="T66" fmla="*/ 212 w 1008"/>
                <a:gd name="T67" fmla="*/ 132 h 1150"/>
                <a:gd name="T68" fmla="*/ 152 w 1008"/>
                <a:gd name="T69" fmla="*/ 190 h 1150"/>
                <a:gd name="T70" fmla="*/ 100 w 1008"/>
                <a:gd name="T71" fmla="*/ 254 h 1150"/>
                <a:gd name="T72" fmla="*/ 58 w 1008"/>
                <a:gd name="T73" fmla="*/ 326 h 1150"/>
                <a:gd name="T74" fmla="*/ 26 w 1008"/>
                <a:gd name="T75" fmla="*/ 404 h 1150"/>
                <a:gd name="T76" fmla="*/ 6 w 1008"/>
                <a:gd name="T77" fmla="*/ 488 h 1150"/>
                <a:gd name="T78" fmla="*/ 0 w 1008"/>
                <a:gd name="T79" fmla="*/ 576 h 1150"/>
                <a:gd name="T80" fmla="*/ 4 w 1008"/>
                <a:gd name="T81" fmla="*/ 634 h 1150"/>
                <a:gd name="T82" fmla="*/ 18 w 1008"/>
                <a:gd name="T83" fmla="*/ 718 h 1150"/>
                <a:gd name="T84" fmla="*/ 46 w 1008"/>
                <a:gd name="T85" fmla="*/ 798 h 1150"/>
                <a:gd name="T86" fmla="*/ 84 w 1008"/>
                <a:gd name="T87" fmla="*/ 872 h 1150"/>
                <a:gd name="T88" fmla="*/ 134 w 1008"/>
                <a:gd name="T89" fmla="*/ 940 h 1150"/>
                <a:gd name="T90" fmla="*/ 192 w 1008"/>
                <a:gd name="T91" fmla="*/ 1000 h 1150"/>
                <a:gd name="T92" fmla="*/ 258 w 1008"/>
                <a:gd name="T93" fmla="*/ 1052 h 1150"/>
                <a:gd name="T94" fmla="*/ 330 w 1008"/>
                <a:gd name="T95" fmla="*/ 1092 h 1150"/>
                <a:gd name="T96" fmla="*/ 410 w 1008"/>
                <a:gd name="T97" fmla="*/ 1124 h 1150"/>
                <a:gd name="T98" fmla="*/ 494 w 1008"/>
                <a:gd name="T99" fmla="*/ 1142 h 1150"/>
                <a:gd name="T100" fmla="*/ 584 w 1008"/>
                <a:gd name="T101" fmla="*/ 1150 h 1150"/>
                <a:gd name="T102" fmla="*/ 646 w 1008"/>
                <a:gd name="T103" fmla="*/ 1146 h 1150"/>
                <a:gd name="T104" fmla="*/ 734 w 1008"/>
                <a:gd name="T105" fmla="*/ 1130 h 1150"/>
                <a:gd name="T106" fmla="*/ 818 w 1008"/>
                <a:gd name="T107" fmla="*/ 1100 h 1150"/>
                <a:gd name="T108" fmla="*/ 896 w 1008"/>
                <a:gd name="T109" fmla="*/ 1060 h 1150"/>
                <a:gd name="T110" fmla="*/ 966 w 1008"/>
                <a:gd name="T111" fmla="*/ 1008 h 1150"/>
                <a:gd name="T112" fmla="*/ 1008 w 1008"/>
                <a:gd name="T113" fmla="*/ 57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8" h="1150">
                  <a:moveTo>
                    <a:pt x="584" y="574"/>
                  </a:moveTo>
                  <a:lnTo>
                    <a:pt x="584" y="754"/>
                  </a:lnTo>
                  <a:lnTo>
                    <a:pt x="584" y="754"/>
                  </a:lnTo>
                  <a:lnTo>
                    <a:pt x="584" y="754"/>
                  </a:lnTo>
                  <a:lnTo>
                    <a:pt x="596" y="742"/>
                  </a:lnTo>
                  <a:lnTo>
                    <a:pt x="610" y="734"/>
                  </a:lnTo>
                  <a:lnTo>
                    <a:pt x="624" y="726"/>
                  </a:lnTo>
                  <a:lnTo>
                    <a:pt x="638" y="718"/>
                  </a:lnTo>
                  <a:lnTo>
                    <a:pt x="654" y="714"/>
                  </a:lnTo>
                  <a:lnTo>
                    <a:pt x="668" y="710"/>
                  </a:lnTo>
                  <a:lnTo>
                    <a:pt x="684" y="708"/>
                  </a:lnTo>
                  <a:lnTo>
                    <a:pt x="700" y="706"/>
                  </a:lnTo>
                  <a:lnTo>
                    <a:pt x="716" y="708"/>
                  </a:lnTo>
                  <a:lnTo>
                    <a:pt x="732" y="710"/>
                  </a:lnTo>
                  <a:lnTo>
                    <a:pt x="746" y="714"/>
                  </a:lnTo>
                  <a:lnTo>
                    <a:pt x="762" y="718"/>
                  </a:lnTo>
                  <a:lnTo>
                    <a:pt x="776" y="726"/>
                  </a:lnTo>
                  <a:lnTo>
                    <a:pt x="790" y="734"/>
                  </a:lnTo>
                  <a:lnTo>
                    <a:pt x="804" y="742"/>
                  </a:lnTo>
                  <a:lnTo>
                    <a:pt x="816" y="754"/>
                  </a:lnTo>
                  <a:lnTo>
                    <a:pt x="816" y="754"/>
                  </a:lnTo>
                  <a:lnTo>
                    <a:pt x="826" y="766"/>
                  </a:lnTo>
                  <a:lnTo>
                    <a:pt x="836" y="780"/>
                  </a:lnTo>
                  <a:lnTo>
                    <a:pt x="844" y="792"/>
                  </a:lnTo>
                  <a:lnTo>
                    <a:pt x="852" y="808"/>
                  </a:lnTo>
                  <a:lnTo>
                    <a:pt x="856" y="822"/>
                  </a:lnTo>
                  <a:lnTo>
                    <a:pt x="860" y="838"/>
                  </a:lnTo>
                  <a:lnTo>
                    <a:pt x="862" y="852"/>
                  </a:lnTo>
                  <a:lnTo>
                    <a:pt x="864" y="868"/>
                  </a:lnTo>
                  <a:lnTo>
                    <a:pt x="862" y="884"/>
                  </a:lnTo>
                  <a:lnTo>
                    <a:pt x="860" y="898"/>
                  </a:lnTo>
                  <a:lnTo>
                    <a:pt x="856" y="914"/>
                  </a:lnTo>
                  <a:lnTo>
                    <a:pt x="852" y="928"/>
                  </a:lnTo>
                  <a:lnTo>
                    <a:pt x="844" y="944"/>
                  </a:lnTo>
                  <a:lnTo>
                    <a:pt x="836" y="956"/>
                  </a:lnTo>
                  <a:lnTo>
                    <a:pt x="826" y="970"/>
                  </a:lnTo>
                  <a:lnTo>
                    <a:pt x="816" y="982"/>
                  </a:lnTo>
                  <a:lnTo>
                    <a:pt x="814" y="982"/>
                  </a:lnTo>
                  <a:lnTo>
                    <a:pt x="814" y="984"/>
                  </a:lnTo>
                  <a:lnTo>
                    <a:pt x="814" y="984"/>
                  </a:lnTo>
                  <a:lnTo>
                    <a:pt x="790" y="1006"/>
                  </a:lnTo>
                  <a:lnTo>
                    <a:pt x="762" y="1024"/>
                  </a:lnTo>
                  <a:lnTo>
                    <a:pt x="734" y="1040"/>
                  </a:lnTo>
                  <a:lnTo>
                    <a:pt x="706" y="1054"/>
                  </a:lnTo>
                  <a:lnTo>
                    <a:pt x="676" y="1064"/>
                  </a:lnTo>
                  <a:lnTo>
                    <a:pt x="646" y="1072"/>
                  </a:lnTo>
                  <a:lnTo>
                    <a:pt x="614" y="1076"/>
                  </a:lnTo>
                  <a:lnTo>
                    <a:pt x="584" y="1078"/>
                  </a:lnTo>
                  <a:lnTo>
                    <a:pt x="584" y="1078"/>
                  </a:lnTo>
                  <a:lnTo>
                    <a:pt x="552" y="1076"/>
                  </a:lnTo>
                  <a:lnTo>
                    <a:pt x="520" y="1072"/>
                  </a:lnTo>
                  <a:lnTo>
                    <a:pt x="490" y="1064"/>
                  </a:lnTo>
                  <a:lnTo>
                    <a:pt x="460" y="1054"/>
                  </a:lnTo>
                  <a:lnTo>
                    <a:pt x="432" y="1040"/>
                  </a:lnTo>
                  <a:lnTo>
                    <a:pt x="404" y="1024"/>
                  </a:lnTo>
                  <a:lnTo>
                    <a:pt x="376" y="1006"/>
                  </a:lnTo>
                  <a:lnTo>
                    <a:pt x="352" y="984"/>
                  </a:lnTo>
                  <a:lnTo>
                    <a:pt x="352" y="984"/>
                  </a:lnTo>
                  <a:lnTo>
                    <a:pt x="332" y="962"/>
                  </a:lnTo>
                  <a:lnTo>
                    <a:pt x="314" y="940"/>
                  </a:lnTo>
                  <a:lnTo>
                    <a:pt x="298" y="916"/>
                  </a:lnTo>
                  <a:lnTo>
                    <a:pt x="286" y="890"/>
                  </a:lnTo>
                  <a:lnTo>
                    <a:pt x="276" y="864"/>
                  </a:lnTo>
                  <a:lnTo>
                    <a:pt x="266" y="838"/>
                  </a:lnTo>
                  <a:lnTo>
                    <a:pt x="260" y="812"/>
                  </a:lnTo>
                  <a:lnTo>
                    <a:pt x="258" y="784"/>
                  </a:lnTo>
                  <a:lnTo>
                    <a:pt x="256" y="758"/>
                  </a:lnTo>
                  <a:lnTo>
                    <a:pt x="256" y="730"/>
                  </a:lnTo>
                  <a:lnTo>
                    <a:pt x="260" y="702"/>
                  </a:lnTo>
                  <a:lnTo>
                    <a:pt x="266" y="676"/>
                  </a:lnTo>
                  <a:lnTo>
                    <a:pt x="274" y="650"/>
                  </a:lnTo>
                  <a:lnTo>
                    <a:pt x="284" y="624"/>
                  </a:lnTo>
                  <a:lnTo>
                    <a:pt x="296" y="600"/>
                  </a:lnTo>
                  <a:lnTo>
                    <a:pt x="312" y="576"/>
                  </a:lnTo>
                  <a:lnTo>
                    <a:pt x="312" y="576"/>
                  </a:lnTo>
                  <a:lnTo>
                    <a:pt x="330" y="550"/>
                  </a:lnTo>
                  <a:lnTo>
                    <a:pt x="352" y="528"/>
                  </a:lnTo>
                  <a:lnTo>
                    <a:pt x="352" y="528"/>
                  </a:lnTo>
                  <a:lnTo>
                    <a:pt x="376" y="506"/>
                  </a:lnTo>
                  <a:lnTo>
                    <a:pt x="404" y="486"/>
                  </a:lnTo>
                  <a:lnTo>
                    <a:pt x="432" y="470"/>
                  </a:lnTo>
                  <a:lnTo>
                    <a:pt x="460" y="456"/>
                  </a:lnTo>
                  <a:lnTo>
                    <a:pt x="490" y="446"/>
                  </a:lnTo>
                  <a:lnTo>
                    <a:pt x="520" y="438"/>
                  </a:lnTo>
                  <a:lnTo>
                    <a:pt x="552" y="434"/>
                  </a:lnTo>
                  <a:lnTo>
                    <a:pt x="584" y="432"/>
                  </a:lnTo>
                  <a:lnTo>
                    <a:pt x="584" y="0"/>
                  </a:lnTo>
                  <a:lnTo>
                    <a:pt x="584" y="0"/>
                  </a:lnTo>
                  <a:lnTo>
                    <a:pt x="554" y="2"/>
                  </a:lnTo>
                  <a:lnTo>
                    <a:pt x="524" y="4"/>
                  </a:lnTo>
                  <a:lnTo>
                    <a:pt x="494" y="8"/>
                  </a:lnTo>
                  <a:lnTo>
                    <a:pt x="466" y="12"/>
                  </a:lnTo>
                  <a:lnTo>
                    <a:pt x="438" y="20"/>
                  </a:lnTo>
                  <a:lnTo>
                    <a:pt x="410" y="26"/>
                  </a:lnTo>
                  <a:lnTo>
                    <a:pt x="382" y="36"/>
                  </a:lnTo>
                  <a:lnTo>
                    <a:pt x="356" y="46"/>
                  </a:lnTo>
                  <a:lnTo>
                    <a:pt x="330" y="58"/>
                  </a:lnTo>
                  <a:lnTo>
                    <a:pt x="306" y="70"/>
                  </a:lnTo>
                  <a:lnTo>
                    <a:pt x="282" y="84"/>
                  </a:lnTo>
                  <a:lnTo>
                    <a:pt x="258" y="100"/>
                  </a:lnTo>
                  <a:lnTo>
                    <a:pt x="234" y="116"/>
                  </a:lnTo>
                  <a:lnTo>
                    <a:pt x="212" y="132"/>
                  </a:lnTo>
                  <a:lnTo>
                    <a:pt x="192" y="150"/>
                  </a:lnTo>
                  <a:lnTo>
                    <a:pt x="172" y="170"/>
                  </a:lnTo>
                  <a:lnTo>
                    <a:pt x="152" y="190"/>
                  </a:lnTo>
                  <a:lnTo>
                    <a:pt x="134" y="210"/>
                  </a:lnTo>
                  <a:lnTo>
                    <a:pt x="116" y="232"/>
                  </a:lnTo>
                  <a:lnTo>
                    <a:pt x="100" y="254"/>
                  </a:lnTo>
                  <a:lnTo>
                    <a:pt x="84" y="278"/>
                  </a:lnTo>
                  <a:lnTo>
                    <a:pt x="70" y="302"/>
                  </a:lnTo>
                  <a:lnTo>
                    <a:pt x="58" y="326"/>
                  </a:lnTo>
                  <a:lnTo>
                    <a:pt x="46" y="352"/>
                  </a:lnTo>
                  <a:lnTo>
                    <a:pt x="36" y="378"/>
                  </a:lnTo>
                  <a:lnTo>
                    <a:pt x="26" y="404"/>
                  </a:lnTo>
                  <a:lnTo>
                    <a:pt x="18" y="432"/>
                  </a:lnTo>
                  <a:lnTo>
                    <a:pt x="12" y="460"/>
                  </a:lnTo>
                  <a:lnTo>
                    <a:pt x="6" y="488"/>
                  </a:lnTo>
                  <a:lnTo>
                    <a:pt x="4" y="516"/>
                  </a:lnTo>
                  <a:lnTo>
                    <a:pt x="2" y="546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2" y="604"/>
                  </a:lnTo>
                  <a:lnTo>
                    <a:pt x="4" y="634"/>
                  </a:lnTo>
                  <a:lnTo>
                    <a:pt x="6" y="662"/>
                  </a:lnTo>
                  <a:lnTo>
                    <a:pt x="12" y="690"/>
                  </a:lnTo>
                  <a:lnTo>
                    <a:pt x="18" y="718"/>
                  </a:lnTo>
                  <a:lnTo>
                    <a:pt x="26" y="746"/>
                  </a:lnTo>
                  <a:lnTo>
                    <a:pt x="36" y="772"/>
                  </a:lnTo>
                  <a:lnTo>
                    <a:pt x="46" y="798"/>
                  </a:lnTo>
                  <a:lnTo>
                    <a:pt x="58" y="824"/>
                  </a:lnTo>
                  <a:lnTo>
                    <a:pt x="70" y="848"/>
                  </a:lnTo>
                  <a:lnTo>
                    <a:pt x="84" y="872"/>
                  </a:lnTo>
                  <a:lnTo>
                    <a:pt x="100" y="896"/>
                  </a:lnTo>
                  <a:lnTo>
                    <a:pt x="116" y="918"/>
                  </a:lnTo>
                  <a:lnTo>
                    <a:pt x="134" y="940"/>
                  </a:lnTo>
                  <a:lnTo>
                    <a:pt x="152" y="962"/>
                  </a:lnTo>
                  <a:lnTo>
                    <a:pt x="172" y="982"/>
                  </a:lnTo>
                  <a:lnTo>
                    <a:pt x="192" y="1000"/>
                  </a:lnTo>
                  <a:lnTo>
                    <a:pt x="212" y="1018"/>
                  </a:lnTo>
                  <a:lnTo>
                    <a:pt x="234" y="1036"/>
                  </a:lnTo>
                  <a:lnTo>
                    <a:pt x="258" y="1052"/>
                  </a:lnTo>
                  <a:lnTo>
                    <a:pt x="282" y="1066"/>
                  </a:lnTo>
                  <a:lnTo>
                    <a:pt x="306" y="1080"/>
                  </a:lnTo>
                  <a:lnTo>
                    <a:pt x="330" y="1092"/>
                  </a:lnTo>
                  <a:lnTo>
                    <a:pt x="356" y="1104"/>
                  </a:lnTo>
                  <a:lnTo>
                    <a:pt x="382" y="1114"/>
                  </a:lnTo>
                  <a:lnTo>
                    <a:pt x="410" y="1124"/>
                  </a:lnTo>
                  <a:lnTo>
                    <a:pt x="438" y="1132"/>
                  </a:lnTo>
                  <a:lnTo>
                    <a:pt x="466" y="1138"/>
                  </a:lnTo>
                  <a:lnTo>
                    <a:pt x="494" y="1142"/>
                  </a:lnTo>
                  <a:lnTo>
                    <a:pt x="524" y="1146"/>
                  </a:lnTo>
                  <a:lnTo>
                    <a:pt x="554" y="1148"/>
                  </a:lnTo>
                  <a:lnTo>
                    <a:pt x="584" y="1150"/>
                  </a:lnTo>
                  <a:lnTo>
                    <a:pt x="584" y="1150"/>
                  </a:lnTo>
                  <a:lnTo>
                    <a:pt x="614" y="1148"/>
                  </a:lnTo>
                  <a:lnTo>
                    <a:pt x="646" y="1146"/>
                  </a:lnTo>
                  <a:lnTo>
                    <a:pt x="676" y="1142"/>
                  </a:lnTo>
                  <a:lnTo>
                    <a:pt x="706" y="1136"/>
                  </a:lnTo>
                  <a:lnTo>
                    <a:pt x="734" y="1130"/>
                  </a:lnTo>
                  <a:lnTo>
                    <a:pt x="764" y="1122"/>
                  </a:lnTo>
                  <a:lnTo>
                    <a:pt x="792" y="1112"/>
                  </a:lnTo>
                  <a:lnTo>
                    <a:pt x="818" y="1100"/>
                  </a:lnTo>
                  <a:lnTo>
                    <a:pt x="846" y="1088"/>
                  </a:lnTo>
                  <a:lnTo>
                    <a:pt x="872" y="1074"/>
                  </a:lnTo>
                  <a:lnTo>
                    <a:pt x="896" y="1060"/>
                  </a:lnTo>
                  <a:lnTo>
                    <a:pt x="920" y="1044"/>
                  </a:lnTo>
                  <a:lnTo>
                    <a:pt x="944" y="1026"/>
                  </a:lnTo>
                  <a:lnTo>
                    <a:pt x="966" y="1008"/>
                  </a:lnTo>
                  <a:lnTo>
                    <a:pt x="988" y="988"/>
                  </a:lnTo>
                  <a:lnTo>
                    <a:pt x="1008" y="968"/>
                  </a:lnTo>
                  <a:lnTo>
                    <a:pt x="1008" y="574"/>
                  </a:lnTo>
                  <a:lnTo>
                    <a:pt x="584" y="5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2" name="Freeform 20"/>
            <p:cNvSpPr>
              <a:spLocks noEditPoints="1"/>
            </p:cNvSpPr>
            <p:nvPr/>
          </p:nvSpPr>
          <p:spPr bwMode="auto">
            <a:xfrm>
              <a:off x="1428" y="2425"/>
              <a:ext cx="2328" cy="384"/>
            </a:xfrm>
            <a:custGeom>
              <a:avLst/>
              <a:gdLst>
                <a:gd name="T0" fmla="*/ 2222 w 2328"/>
                <a:gd name="T1" fmla="*/ 266 h 384"/>
                <a:gd name="T2" fmla="*/ 2204 w 2328"/>
                <a:gd name="T3" fmla="*/ 300 h 384"/>
                <a:gd name="T4" fmla="*/ 2156 w 2328"/>
                <a:gd name="T5" fmla="*/ 312 h 384"/>
                <a:gd name="T6" fmla="*/ 2076 w 2328"/>
                <a:gd name="T7" fmla="*/ 62 h 384"/>
                <a:gd name="T8" fmla="*/ 2144 w 2328"/>
                <a:gd name="T9" fmla="*/ 158 h 384"/>
                <a:gd name="T10" fmla="*/ 2182 w 2328"/>
                <a:gd name="T11" fmla="*/ 162 h 384"/>
                <a:gd name="T12" fmla="*/ 2214 w 2328"/>
                <a:gd name="T13" fmla="*/ 180 h 384"/>
                <a:gd name="T14" fmla="*/ 2224 w 2328"/>
                <a:gd name="T15" fmla="*/ 222 h 384"/>
                <a:gd name="T16" fmla="*/ 1686 w 2328"/>
                <a:gd name="T17" fmla="*/ 108 h 384"/>
                <a:gd name="T18" fmla="*/ 1630 w 2328"/>
                <a:gd name="T19" fmla="*/ 108 h 384"/>
                <a:gd name="T20" fmla="*/ 1732 w 2328"/>
                <a:gd name="T21" fmla="*/ 62 h 384"/>
                <a:gd name="T22" fmla="*/ 1278 w 2328"/>
                <a:gd name="T23" fmla="*/ 222 h 384"/>
                <a:gd name="T24" fmla="*/ 1266 w 2328"/>
                <a:gd name="T25" fmla="*/ 266 h 384"/>
                <a:gd name="T26" fmla="*/ 1230 w 2328"/>
                <a:gd name="T27" fmla="*/ 284 h 384"/>
                <a:gd name="T28" fmla="*/ 1194 w 2328"/>
                <a:gd name="T29" fmla="*/ 312 h 384"/>
                <a:gd name="T30" fmla="*/ 1136 w 2328"/>
                <a:gd name="T31" fmla="*/ 286 h 384"/>
                <a:gd name="T32" fmla="*/ 1084 w 2328"/>
                <a:gd name="T33" fmla="*/ 280 h 384"/>
                <a:gd name="T34" fmla="*/ 1056 w 2328"/>
                <a:gd name="T35" fmla="*/ 254 h 384"/>
                <a:gd name="T36" fmla="*/ 1052 w 2328"/>
                <a:gd name="T37" fmla="*/ 144 h 384"/>
                <a:gd name="T38" fmla="*/ 1056 w 2328"/>
                <a:gd name="T39" fmla="*/ 112 h 384"/>
                <a:gd name="T40" fmla="*/ 1082 w 2328"/>
                <a:gd name="T41" fmla="*/ 88 h 384"/>
                <a:gd name="T42" fmla="*/ 1136 w 2328"/>
                <a:gd name="T43" fmla="*/ 80 h 384"/>
                <a:gd name="T44" fmla="*/ 1194 w 2328"/>
                <a:gd name="T45" fmla="*/ 80 h 384"/>
                <a:gd name="T46" fmla="*/ 1232 w 2328"/>
                <a:gd name="T47" fmla="*/ 84 h 384"/>
                <a:gd name="T48" fmla="*/ 1266 w 2328"/>
                <a:gd name="T49" fmla="*/ 102 h 384"/>
                <a:gd name="T50" fmla="*/ 1278 w 2328"/>
                <a:gd name="T51" fmla="*/ 144 h 384"/>
                <a:gd name="T52" fmla="*/ 662 w 2328"/>
                <a:gd name="T53" fmla="*/ 108 h 384"/>
                <a:gd name="T54" fmla="*/ 734 w 2328"/>
                <a:gd name="T55" fmla="*/ 206 h 384"/>
                <a:gd name="T56" fmla="*/ 742 w 2328"/>
                <a:gd name="T57" fmla="*/ 264 h 384"/>
                <a:gd name="T58" fmla="*/ 600 w 2328"/>
                <a:gd name="T59" fmla="*/ 62 h 384"/>
                <a:gd name="T60" fmla="*/ 252 w 2328"/>
                <a:gd name="T61" fmla="*/ 312 h 384"/>
                <a:gd name="T62" fmla="*/ 164 w 2328"/>
                <a:gd name="T63" fmla="*/ 202 h 384"/>
                <a:gd name="T64" fmla="*/ 104 w 2328"/>
                <a:gd name="T65" fmla="*/ 62 h 384"/>
                <a:gd name="T66" fmla="*/ 194 w 2328"/>
                <a:gd name="T67" fmla="*/ 158 h 384"/>
                <a:gd name="T68" fmla="*/ 252 w 2328"/>
                <a:gd name="T69" fmla="*/ 312 h 384"/>
                <a:gd name="T70" fmla="*/ 0 w 2328"/>
                <a:gd name="T71" fmla="*/ 384 h 384"/>
                <a:gd name="T72" fmla="*/ 1108 w 2328"/>
                <a:gd name="T73" fmla="*/ 142 h 384"/>
                <a:gd name="T74" fmla="*/ 1110 w 2328"/>
                <a:gd name="T75" fmla="*/ 232 h 384"/>
                <a:gd name="T76" fmla="*/ 1126 w 2328"/>
                <a:gd name="T77" fmla="*/ 240 h 384"/>
                <a:gd name="T78" fmla="*/ 1126 w 2328"/>
                <a:gd name="T79" fmla="*/ 124 h 384"/>
                <a:gd name="T80" fmla="*/ 1112 w 2328"/>
                <a:gd name="T81" fmla="*/ 128 h 384"/>
                <a:gd name="T82" fmla="*/ 1202 w 2328"/>
                <a:gd name="T83" fmla="*/ 124 h 384"/>
                <a:gd name="T84" fmla="*/ 1202 w 2328"/>
                <a:gd name="T85" fmla="*/ 240 h 384"/>
                <a:gd name="T86" fmla="*/ 1216 w 2328"/>
                <a:gd name="T87" fmla="*/ 238 h 384"/>
                <a:gd name="T88" fmla="*/ 1220 w 2328"/>
                <a:gd name="T89" fmla="*/ 142 h 384"/>
                <a:gd name="T90" fmla="*/ 1216 w 2328"/>
                <a:gd name="T91" fmla="*/ 128 h 384"/>
                <a:gd name="T92" fmla="*/ 2148 w 2328"/>
                <a:gd name="T93" fmla="*/ 202 h 384"/>
                <a:gd name="T94" fmla="*/ 2148 w 2328"/>
                <a:gd name="T95" fmla="*/ 268 h 384"/>
                <a:gd name="T96" fmla="*/ 2162 w 2328"/>
                <a:gd name="T97" fmla="*/ 264 h 384"/>
                <a:gd name="T98" fmla="*/ 2166 w 2328"/>
                <a:gd name="T99" fmla="*/ 220 h 384"/>
                <a:gd name="T100" fmla="*/ 2162 w 2328"/>
                <a:gd name="T101" fmla="*/ 20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28" h="384">
                  <a:moveTo>
                    <a:pt x="2224" y="248"/>
                  </a:moveTo>
                  <a:lnTo>
                    <a:pt x="2224" y="248"/>
                  </a:lnTo>
                  <a:lnTo>
                    <a:pt x="2222" y="266"/>
                  </a:lnTo>
                  <a:lnTo>
                    <a:pt x="2220" y="280"/>
                  </a:lnTo>
                  <a:lnTo>
                    <a:pt x="2212" y="292"/>
                  </a:lnTo>
                  <a:lnTo>
                    <a:pt x="2204" y="300"/>
                  </a:lnTo>
                  <a:lnTo>
                    <a:pt x="2192" y="306"/>
                  </a:lnTo>
                  <a:lnTo>
                    <a:pt x="2176" y="310"/>
                  </a:lnTo>
                  <a:lnTo>
                    <a:pt x="2156" y="312"/>
                  </a:lnTo>
                  <a:lnTo>
                    <a:pt x="2134" y="312"/>
                  </a:lnTo>
                  <a:lnTo>
                    <a:pt x="2076" y="312"/>
                  </a:lnTo>
                  <a:lnTo>
                    <a:pt x="2076" y="62"/>
                  </a:lnTo>
                  <a:lnTo>
                    <a:pt x="2134" y="62"/>
                  </a:lnTo>
                  <a:lnTo>
                    <a:pt x="2134" y="158"/>
                  </a:lnTo>
                  <a:lnTo>
                    <a:pt x="2144" y="158"/>
                  </a:lnTo>
                  <a:lnTo>
                    <a:pt x="2144" y="158"/>
                  </a:lnTo>
                  <a:lnTo>
                    <a:pt x="2164" y="158"/>
                  </a:lnTo>
                  <a:lnTo>
                    <a:pt x="2182" y="162"/>
                  </a:lnTo>
                  <a:lnTo>
                    <a:pt x="2196" y="166"/>
                  </a:lnTo>
                  <a:lnTo>
                    <a:pt x="2206" y="172"/>
                  </a:lnTo>
                  <a:lnTo>
                    <a:pt x="2214" y="180"/>
                  </a:lnTo>
                  <a:lnTo>
                    <a:pt x="2220" y="190"/>
                  </a:lnTo>
                  <a:lnTo>
                    <a:pt x="2224" y="204"/>
                  </a:lnTo>
                  <a:lnTo>
                    <a:pt x="2224" y="222"/>
                  </a:lnTo>
                  <a:lnTo>
                    <a:pt x="2224" y="248"/>
                  </a:lnTo>
                  <a:close/>
                  <a:moveTo>
                    <a:pt x="1732" y="108"/>
                  </a:moveTo>
                  <a:lnTo>
                    <a:pt x="1686" y="108"/>
                  </a:lnTo>
                  <a:lnTo>
                    <a:pt x="1686" y="312"/>
                  </a:lnTo>
                  <a:lnTo>
                    <a:pt x="1630" y="312"/>
                  </a:lnTo>
                  <a:lnTo>
                    <a:pt x="1630" y="108"/>
                  </a:lnTo>
                  <a:lnTo>
                    <a:pt x="1582" y="108"/>
                  </a:lnTo>
                  <a:lnTo>
                    <a:pt x="1582" y="62"/>
                  </a:lnTo>
                  <a:lnTo>
                    <a:pt x="1732" y="62"/>
                  </a:lnTo>
                  <a:lnTo>
                    <a:pt x="1732" y="108"/>
                  </a:lnTo>
                  <a:close/>
                  <a:moveTo>
                    <a:pt x="1278" y="222"/>
                  </a:moveTo>
                  <a:lnTo>
                    <a:pt x="1278" y="222"/>
                  </a:lnTo>
                  <a:lnTo>
                    <a:pt x="1276" y="240"/>
                  </a:lnTo>
                  <a:lnTo>
                    <a:pt x="1272" y="254"/>
                  </a:lnTo>
                  <a:lnTo>
                    <a:pt x="1266" y="266"/>
                  </a:lnTo>
                  <a:lnTo>
                    <a:pt x="1258" y="274"/>
                  </a:lnTo>
                  <a:lnTo>
                    <a:pt x="1246" y="280"/>
                  </a:lnTo>
                  <a:lnTo>
                    <a:pt x="1230" y="284"/>
                  </a:lnTo>
                  <a:lnTo>
                    <a:pt x="1214" y="286"/>
                  </a:lnTo>
                  <a:lnTo>
                    <a:pt x="1194" y="286"/>
                  </a:lnTo>
                  <a:lnTo>
                    <a:pt x="1194" y="312"/>
                  </a:lnTo>
                  <a:lnTo>
                    <a:pt x="1136" y="312"/>
                  </a:lnTo>
                  <a:lnTo>
                    <a:pt x="1136" y="286"/>
                  </a:lnTo>
                  <a:lnTo>
                    <a:pt x="1136" y="286"/>
                  </a:lnTo>
                  <a:lnTo>
                    <a:pt x="1116" y="286"/>
                  </a:lnTo>
                  <a:lnTo>
                    <a:pt x="1098" y="284"/>
                  </a:lnTo>
                  <a:lnTo>
                    <a:pt x="1084" y="280"/>
                  </a:lnTo>
                  <a:lnTo>
                    <a:pt x="1072" y="274"/>
                  </a:lnTo>
                  <a:lnTo>
                    <a:pt x="1062" y="266"/>
                  </a:lnTo>
                  <a:lnTo>
                    <a:pt x="1056" y="254"/>
                  </a:lnTo>
                  <a:lnTo>
                    <a:pt x="1052" y="240"/>
                  </a:lnTo>
                  <a:lnTo>
                    <a:pt x="1052" y="222"/>
                  </a:lnTo>
                  <a:lnTo>
                    <a:pt x="1052" y="144"/>
                  </a:lnTo>
                  <a:lnTo>
                    <a:pt x="1052" y="144"/>
                  </a:lnTo>
                  <a:lnTo>
                    <a:pt x="1052" y="128"/>
                  </a:lnTo>
                  <a:lnTo>
                    <a:pt x="1056" y="112"/>
                  </a:lnTo>
                  <a:lnTo>
                    <a:pt x="1062" y="102"/>
                  </a:lnTo>
                  <a:lnTo>
                    <a:pt x="1072" y="94"/>
                  </a:lnTo>
                  <a:lnTo>
                    <a:pt x="1082" y="88"/>
                  </a:lnTo>
                  <a:lnTo>
                    <a:pt x="1098" y="84"/>
                  </a:lnTo>
                  <a:lnTo>
                    <a:pt x="1116" y="82"/>
                  </a:lnTo>
                  <a:lnTo>
                    <a:pt x="1136" y="80"/>
                  </a:lnTo>
                  <a:lnTo>
                    <a:pt x="1136" y="62"/>
                  </a:lnTo>
                  <a:lnTo>
                    <a:pt x="1194" y="62"/>
                  </a:lnTo>
                  <a:lnTo>
                    <a:pt x="1194" y="80"/>
                  </a:lnTo>
                  <a:lnTo>
                    <a:pt x="1194" y="80"/>
                  </a:lnTo>
                  <a:lnTo>
                    <a:pt x="1214" y="82"/>
                  </a:lnTo>
                  <a:lnTo>
                    <a:pt x="1232" y="84"/>
                  </a:lnTo>
                  <a:lnTo>
                    <a:pt x="1246" y="88"/>
                  </a:lnTo>
                  <a:lnTo>
                    <a:pt x="1258" y="94"/>
                  </a:lnTo>
                  <a:lnTo>
                    <a:pt x="1266" y="102"/>
                  </a:lnTo>
                  <a:lnTo>
                    <a:pt x="1272" y="112"/>
                  </a:lnTo>
                  <a:lnTo>
                    <a:pt x="1276" y="128"/>
                  </a:lnTo>
                  <a:lnTo>
                    <a:pt x="1278" y="144"/>
                  </a:lnTo>
                  <a:lnTo>
                    <a:pt x="1278" y="222"/>
                  </a:lnTo>
                  <a:close/>
                  <a:moveTo>
                    <a:pt x="742" y="108"/>
                  </a:moveTo>
                  <a:lnTo>
                    <a:pt x="662" y="108"/>
                  </a:lnTo>
                  <a:lnTo>
                    <a:pt x="662" y="158"/>
                  </a:lnTo>
                  <a:lnTo>
                    <a:pt x="734" y="158"/>
                  </a:lnTo>
                  <a:lnTo>
                    <a:pt x="734" y="206"/>
                  </a:lnTo>
                  <a:lnTo>
                    <a:pt x="662" y="206"/>
                  </a:lnTo>
                  <a:lnTo>
                    <a:pt x="662" y="264"/>
                  </a:lnTo>
                  <a:lnTo>
                    <a:pt x="742" y="264"/>
                  </a:lnTo>
                  <a:lnTo>
                    <a:pt x="742" y="312"/>
                  </a:lnTo>
                  <a:lnTo>
                    <a:pt x="600" y="312"/>
                  </a:lnTo>
                  <a:lnTo>
                    <a:pt x="600" y="62"/>
                  </a:lnTo>
                  <a:lnTo>
                    <a:pt x="742" y="62"/>
                  </a:lnTo>
                  <a:lnTo>
                    <a:pt x="742" y="108"/>
                  </a:lnTo>
                  <a:close/>
                  <a:moveTo>
                    <a:pt x="252" y="312"/>
                  </a:moveTo>
                  <a:lnTo>
                    <a:pt x="194" y="312"/>
                  </a:lnTo>
                  <a:lnTo>
                    <a:pt x="194" y="202"/>
                  </a:lnTo>
                  <a:lnTo>
                    <a:pt x="164" y="202"/>
                  </a:lnTo>
                  <a:lnTo>
                    <a:pt x="164" y="312"/>
                  </a:lnTo>
                  <a:lnTo>
                    <a:pt x="104" y="312"/>
                  </a:lnTo>
                  <a:lnTo>
                    <a:pt x="104" y="62"/>
                  </a:lnTo>
                  <a:lnTo>
                    <a:pt x="164" y="62"/>
                  </a:lnTo>
                  <a:lnTo>
                    <a:pt x="164" y="158"/>
                  </a:lnTo>
                  <a:lnTo>
                    <a:pt x="194" y="158"/>
                  </a:lnTo>
                  <a:lnTo>
                    <a:pt x="194" y="62"/>
                  </a:lnTo>
                  <a:lnTo>
                    <a:pt x="252" y="62"/>
                  </a:lnTo>
                  <a:lnTo>
                    <a:pt x="252" y="312"/>
                  </a:lnTo>
                  <a:close/>
                  <a:moveTo>
                    <a:pt x="2328" y="0"/>
                  </a:moveTo>
                  <a:lnTo>
                    <a:pt x="0" y="0"/>
                  </a:lnTo>
                  <a:lnTo>
                    <a:pt x="0" y="384"/>
                  </a:lnTo>
                  <a:lnTo>
                    <a:pt x="2328" y="384"/>
                  </a:lnTo>
                  <a:lnTo>
                    <a:pt x="2328" y="0"/>
                  </a:lnTo>
                  <a:close/>
                  <a:moveTo>
                    <a:pt x="1108" y="142"/>
                  </a:moveTo>
                  <a:lnTo>
                    <a:pt x="1108" y="224"/>
                  </a:lnTo>
                  <a:lnTo>
                    <a:pt x="1108" y="224"/>
                  </a:lnTo>
                  <a:lnTo>
                    <a:pt x="1110" y="232"/>
                  </a:lnTo>
                  <a:lnTo>
                    <a:pt x="1112" y="238"/>
                  </a:lnTo>
                  <a:lnTo>
                    <a:pt x="1118" y="240"/>
                  </a:lnTo>
                  <a:lnTo>
                    <a:pt x="1126" y="240"/>
                  </a:lnTo>
                  <a:lnTo>
                    <a:pt x="1136" y="240"/>
                  </a:lnTo>
                  <a:lnTo>
                    <a:pt x="1136" y="124"/>
                  </a:lnTo>
                  <a:lnTo>
                    <a:pt x="1126" y="124"/>
                  </a:lnTo>
                  <a:lnTo>
                    <a:pt x="1126" y="124"/>
                  </a:lnTo>
                  <a:lnTo>
                    <a:pt x="1118" y="126"/>
                  </a:lnTo>
                  <a:lnTo>
                    <a:pt x="1112" y="128"/>
                  </a:lnTo>
                  <a:lnTo>
                    <a:pt x="1110" y="134"/>
                  </a:lnTo>
                  <a:lnTo>
                    <a:pt x="1108" y="142"/>
                  </a:lnTo>
                  <a:close/>
                  <a:moveTo>
                    <a:pt x="1202" y="124"/>
                  </a:moveTo>
                  <a:lnTo>
                    <a:pt x="1194" y="124"/>
                  </a:lnTo>
                  <a:lnTo>
                    <a:pt x="1194" y="240"/>
                  </a:lnTo>
                  <a:lnTo>
                    <a:pt x="1202" y="240"/>
                  </a:lnTo>
                  <a:lnTo>
                    <a:pt x="1202" y="240"/>
                  </a:lnTo>
                  <a:lnTo>
                    <a:pt x="1210" y="240"/>
                  </a:lnTo>
                  <a:lnTo>
                    <a:pt x="1216" y="238"/>
                  </a:lnTo>
                  <a:lnTo>
                    <a:pt x="1220" y="232"/>
                  </a:lnTo>
                  <a:lnTo>
                    <a:pt x="1220" y="222"/>
                  </a:lnTo>
                  <a:lnTo>
                    <a:pt x="1220" y="142"/>
                  </a:lnTo>
                  <a:lnTo>
                    <a:pt x="1220" y="142"/>
                  </a:lnTo>
                  <a:lnTo>
                    <a:pt x="1220" y="134"/>
                  </a:lnTo>
                  <a:lnTo>
                    <a:pt x="1216" y="128"/>
                  </a:lnTo>
                  <a:lnTo>
                    <a:pt x="1210" y="126"/>
                  </a:lnTo>
                  <a:lnTo>
                    <a:pt x="1202" y="124"/>
                  </a:lnTo>
                  <a:close/>
                  <a:moveTo>
                    <a:pt x="2148" y="202"/>
                  </a:moveTo>
                  <a:lnTo>
                    <a:pt x="2134" y="202"/>
                  </a:lnTo>
                  <a:lnTo>
                    <a:pt x="2134" y="268"/>
                  </a:lnTo>
                  <a:lnTo>
                    <a:pt x="2148" y="268"/>
                  </a:lnTo>
                  <a:lnTo>
                    <a:pt x="2148" y="268"/>
                  </a:lnTo>
                  <a:lnTo>
                    <a:pt x="2156" y="266"/>
                  </a:lnTo>
                  <a:lnTo>
                    <a:pt x="2162" y="264"/>
                  </a:lnTo>
                  <a:lnTo>
                    <a:pt x="2164" y="258"/>
                  </a:lnTo>
                  <a:lnTo>
                    <a:pt x="2166" y="250"/>
                  </a:lnTo>
                  <a:lnTo>
                    <a:pt x="2166" y="220"/>
                  </a:lnTo>
                  <a:lnTo>
                    <a:pt x="2166" y="220"/>
                  </a:lnTo>
                  <a:lnTo>
                    <a:pt x="2164" y="212"/>
                  </a:lnTo>
                  <a:lnTo>
                    <a:pt x="2162" y="206"/>
                  </a:lnTo>
                  <a:lnTo>
                    <a:pt x="2156" y="204"/>
                  </a:lnTo>
                  <a:lnTo>
                    <a:pt x="2148" y="2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3" name="Freeform 27"/>
            <p:cNvSpPr>
              <a:spLocks/>
            </p:cNvSpPr>
            <p:nvPr/>
          </p:nvSpPr>
          <p:spPr bwMode="auto">
            <a:xfrm>
              <a:off x="2536" y="2549"/>
              <a:ext cx="28" cy="116"/>
            </a:xfrm>
            <a:custGeom>
              <a:avLst/>
              <a:gdLst>
                <a:gd name="T0" fmla="*/ 0 w 28"/>
                <a:gd name="T1" fmla="*/ 18 h 116"/>
                <a:gd name="T2" fmla="*/ 0 w 28"/>
                <a:gd name="T3" fmla="*/ 100 h 116"/>
                <a:gd name="T4" fmla="*/ 0 w 28"/>
                <a:gd name="T5" fmla="*/ 100 h 116"/>
                <a:gd name="T6" fmla="*/ 2 w 28"/>
                <a:gd name="T7" fmla="*/ 108 h 116"/>
                <a:gd name="T8" fmla="*/ 4 w 28"/>
                <a:gd name="T9" fmla="*/ 114 h 116"/>
                <a:gd name="T10" fmla="*/ 10 w 28"/>
                <a:gd name="T11" fmla="*/ 116 h 116"/>
                <a:gd name="T12" fmla="*/ 18 w 28"/>
                <a:gd name="T13" fmla="*/ 116 h 116"/>
                <a:gd name="T14" fmla="*/ 28 w 28"/>
                <a:gd name="T15" fmla="*/ 116 h 116"/>
                <a:gd name="T16" fmla="*/ 28 w 28"/>
                <a:gd name="T17" fmla="*/ 0 h 116"/>
                <a:gd name="T18" fmla="*/ 18 w 28"/>
                <a:gd name="T19" fmla="*/ 0 h 116"/>
                <a:gd name="T20" fmla="*/ 18 w 28"/>
                <a:gd name="T21" fmla="*/ 0 h 116"/>
                <a:gd name="T22" fmla="*/ 10 w 28"/>
                <a:gd name="T23" fmla="*/ 2 h 116"/>
                <a:gd name="T24" fmla="*/ 4 w 28"/>
                <a:gd name="T25" fmla="*/ 4 h 116"/>
                <a:gd name="T26" fmla="*/ 2 w 28"/>
                <a:gd name="T27" fmla="*/ 10 h 116"/>
                <a:gd name="T28" fmla="*/ 0 w 28"/>
                <a:gd name="T29" fmla="*/ 1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16">
                  <a:moveTo>
                    <a:pt x="0" y="18"/>
                  </a:moveTo>
                  <a:lnTo>
                    <a:pt x="0" y="100"/>
                  </a:lnTo>
                  <a:lnTo>
                    <a:pt x="0" y="100"/>
                  </a:lnTo>
                  <a:lnTo>
                    <a:pt x="2" y="108"/>
                  </a:lnTo>
                  <a:lnTo>
                    <a:pt x="4" y="114"/>
                  </a:lnTo>
                  <a:lnTo>
                    <a:pt x="10" y="116"/>
                  </a:lnTo>
                  <a:lnTo>
                    <a:pt x="18" y="116"/>
                  </a:lnTo>
                  <a:lnTo>
                    <a:pt x="28" y="116"/>
                  </a:lnTo>
                  <a:lnTo>
                    <a:pt x="2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8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2622" y="2549"/>
              <a:ext cx="26" cy="116"/>
            </a:xfrm>
            <a:custGeom>
              <a:avLst/>
              <a:gdLst>
                <a:gd name="T0" fmla="*/ 8 w 26"/>
                <a:gd name="T1" fmla="*/ 0 h 116"/>
                <a:gd name="T2" fmla="*/ 0 w 26"/>
                <a:gd name="T3" fmla="*/ 0 h 116"/>
                <a:gd name="T4" fmla="*/ 0 w 26"/>
                <a:gd name="T5" fmla="*/ 116 h 116"/>
                <a:gd name="T6" fmla="*/ 8 w 26"/>
                <a:gd name="T7" fmla="*/ 116 h 116"/>
                <a:gd name="T8" fmla="*/ 8 w 26"/>
                <a:gd name="T9" fmla="*/ 116 h 116"/>
                <a:gd name="T10" fmla="*/ 16 w 26"/>
                <a:gd name="T11" fmla="*/ 116 h 116"/>
                <a:gd name="T12" fmla="*/ 22 w 26"/>
                <a:gd name="T13" fmla="*/ 114 h 116"/>
                <a:gd name="T14" fmla="*/ 26 w 26"/>
                <a:gd name="T15" fmla="*/ 108 h 116"/>
                <a:gd name="T16" fmla="*/ 26 w 26"/>
                <a:gd name="T17" fmla="*/ 98 h 116"/>
                <a:gd name="T18" fmla="*/ 26 w 26"/>
                <a:gd name="T19" fmla="*/ 18 h 116"/>
                <a:gd name="T20" fmla="*/ 26 w 26"/>
                <a:gd name="T21" fmla="*/ 18 h 116"/>
                <a:gd name="T22" fmla="*/ 26 w 26"/>
                <a:gd name="T23" fmla="*/ 10 h 116"/>
                <a:gd name="T24" fmla="*/ 22 w 26"/>
                <a:gd name="T25" fmla="*/ 4 h 116"/>
                <a:gd name="T26" fmla="*/ 16 w 26"/>
                <a:gd name="T27" fmla="*/ 2 h 116"/>
                <a:gd name="T28" fmla="*/ 8 w 26"/>
                <a:gd name="T2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116">
                  <a:moveTo>
                    <a:pt x="8" y="0"/>
                  </a:moveTo>
                  <a:lnTo>
                    <a:pt x="0" y="0"/>
                  </a:lnTo>
                  <a:lnTo>
                    <a:pt x="0" y="116"/>
                  </a:lnTo>
                  <a:lnTo>
                    <a:pt x="8" y="116"/>
                  </a:lnTo>
                  <a:lnTo>
                    <a:pt x="8" y="116"/>
                  </a:lnTo>
                  <a:lnTo>
                    <a:pt x="16" y="116"/>
                  </a:lnTo>
                  <a:lnTo>
                    <a:pt x="22" y="114"/>
                  </a:lnTo>
                  <a:lnTo>
                    <a:pt x="26" y="108"/>
                  </a:lnTo>
                  <a:lnTo>
                    <a:pt x="26" y="9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6" y="10"/>
                  </a:lnTo>
                  <a:lnTo>
                    <a:pt x="22" y="4"/>
                  </a:lnTo>
                  <a:lnTo>
                    <a:pt x="16" y="2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3562" y="2627"/>
              <a:ext cx="32" cy="66"/>
            </a:xfrm>
            <a:custGeom>
              <a:avLst/>
              <a:gdLst>
                <a:gd name="T0" fmla="*/ 14 w 32"/>
                <a:gd name="T1" fmla="*/ 0 h 66"/>
                <a:gd name="T2" fmla="*/ 0 w 32"/>
                <a:gd name="T3" fmla="*/ 0 h 66"/>
                <a:gd name="T4" fmla="*/ 0 w 32"/>
                <a:gd name="T5" fmla="*/ 66 h 66"/>
                <a:gd name="T6" fmla="*/ 14 w 32"/>
                <a:gd name="T7" fmla="*/ 66 h 66"/>
                <a:gd name="T8" fmla="*/ 14 w 32"/>
                <a:gd name="T9" fmla="*/ 66 h 66"/>
                <a:gd name="T10" fmla="*/ 22 w 32"/>
                <a:gd name="T11" fmla="*/ 64 h 66"/>
                <a:gd name="T12" fmla="*/ 28 w 32"/>
                <a:gd name="T13" fmla="*/ 62 h 66"/>
                <a:gd name="T14" fmla="*/ 30 w 32"/>
                <a:gd name="T15" fmla="*/ 56 h 66"/>
                <a:gd name="T16" fmla="*/ 32 w 32"/>
                <a:gd name="T17" fmla="*/ 48 h 66"/>
                <a:gd name="T18" fmla="*/ 32 w 32"/>
                <a:gd name="T19" fmla="*/ 18 h 66"/>
                <a:gd name="T20" fmla="*/ 32 w 32"/>
                <a:gd name="T21" fmla="*/ 18 h 66"/>
                <a:gd name="T22" fmla="*/ 30 w 32"/>
                <a:gd name="T23" fmla="*/ 10 h 66"/>
                <a:gd name="T24" fmla="*/ 28 w 32"/>
                <a:gd name="T25" fmla="*/ 4 h 66"/>
                <a:gd name="T26" fmla="*/ 22 w 32"/>
                <a:gd name="T27" fmla="*/ 2 h 66"/>
                <a:gd name="T28" fmla="*/ 14 w 32"/>
                <a:gd name="T2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66">
                  <a:moveTo>
                    <a:pt x="14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22" y="64"/>
                  </a:lnTo>
                  <a:lnTo>
                    <a:pt x="28" y="62"/>
                  </a:lnTo>
                  <a:lnTo>
                    <a:pt x="30" y="56"/>
                  </a:lnTo>
                  <a:lnTo>
                    <a:pt x="32" y="48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0" y="10"/>
                  </a:lnTo>
                  <a:lnTo>
                    <a:pt x="28" y="4"/>
                  </a:lnTo>
                  <a:lnTo>
                    <a:pt x="22" y="2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>
                <a:solidFill>
                  <a:srgbClr val="3C3C3C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176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0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BackGroundTitleSlide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"/>
            <a:ext cx="932986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itle"/>
          <p:cNvSpPr>
            <a:spLocks noGrp="1" noChangeArrowheads="1"/>
          </p:cNvSpPr>
          <p:nvPr>
            <p:ph type="ctrTitle"/>
          </p:nvPr>
        </p:nvSpPr>
        <p:spPr bwMode="auto">
          <a:xfrm>
            <a:off x="6043572" y="3428586"/>
            <a:ext cx="5756424" cy="18385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57" b="0" baseline="0">
                <a:solidFill>
                  <a:schemeClr val="accent6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title style</a:t>
            </a:r>
            <a:endParaRPr lang="ru-RU" noProof="0" dirty="0"/>
          </a:p>
        </p:txBody>
      </p:sp>
      <p:grpSp>
        <p:nvGrpSpPr>
          <p:cNvPr id="32" name="TitleLogoRus"/>
          <p:cNvGrpSpPr>
            <a:grpSpLocks noChangeAspect="1"/>
          </p:cNvGrpSpPr>
          <p:nvPr/>
        </p:nvGrpSpPr>
        <p:grpSpPr bwMode="ltGray">
          <a:xfrm>
            <a:off x="10822592" y="5979762"/>
            <a:ext cx="977404" cy="461825"/>
            <a:chOff x="264" y="1159"/>
            <a:chExt cx="3492" cy="1650"/>
          </a:xfrm>
          <a:solidFill>
            <a:schemeClr val="accent3"/>
          </a:solidFill>
        </p:grpSpPr>
        <p:sp>
          <p:nvSpPr>
            <p:cNvPr id="33" name="Freeform 6"/>
            <p:cNvSpPr>
              <a:spLocks noEditPoints="1"/>
            </p:cNvSpPr>
            <p:nvPr/>
          </p:nvSpPr>
          <p:spPr bwMode="ltGray">
            <a:xfrm>
              <a:off x="2996" y="1657"/>
              <a:ext cx="258" cy="576"/>
            </a:xfrm>
            <a:custGeom>
              <a:avLst/>
              <a:gdLst>
                <a:gd name="T0" fmla="*/ 128 w 258"/>
                <a:gd name="T1" fmla="*/ 504 h 576"/>
                <a:gd name="T2" fmla="*/ 112 w 258"/>
                <a:gd name="T3" fmla="*/ 498 h 576"/>
                <a:gd name="T4" fmla="*/ 104 w 258"/>
                <a:gd name="T5" fmla="*/ 482 h 576"/>
                <a:gd name="T6" fmla="*/ 104 w 258"/>
                <a:gd name="T7" fmla="*/ 94 h 576"/>
                <a:gd name="T8" fmla="*/ 104 w 258"/>
                <a:gd name="T9" fmla="*/ 92 h 576"/>
                <a:gd name="T10" fmla="*/ 106 w 258"/>
                <a:gd name="T11" fmla="*/ 84 h 576"/>
                <a:gd name="T12" fmla="*/ 120 w 258"/>
                <a:gd name="T13" fmla="*/ 72 h 576"/>
                <a:gd name="T14" fmla="*/ 128 w 258"/>
                <a:gd name="T15" fmla="*/ 72 h 576"/>
                <a:gd name="T16" fmla="*/ 146 w 258"/>
                <a:gd name="T17" fmla="*/ 78 h 576"/>
                <a:gd name="T18" fmla="*/ 154 w 258"/>
                <a:gd name="T19" fmla="*/ 92 h 576"/>
                <a:gd name="T20" fmla="*/ 154 w 258"/>
                <a:gd name="T21" fmla="*/ 94 h 576"/>
                <a:gd name="T22" fmla="*/ 154 w 258"/>
                <a:gd name="T23" fmla="*/ 482 h 576"/>
                <a:gd name="T24" fmla="*/ 152 w 258"/>
                <a:gd name="T25" fmla="*/ 490 h 576"/>
                <a:gd name="T26" fmla="*/ 138 w 258"/>
                <a:gd name="T27" fmla="*/ 502 h 576"/>
                <a:gd name="T28" fmla="*/ 176 w 258"/>
                <a:gd name="T29" fmla="*/ 0 h 576"/>
                <a:gd name="T30" fmla="*/ 82 w 258"/>
                <a:gd name="T31" fmla="*/ 0 h 576"/>
                <a:gd name="T32" fmla="*/ 56 w 258"/>
                <a:gd name="T33" fmla="*/ 2 h 576"/>
                <a:gd name="T34" fmla="*/ 36 w 258"/>
                <a:gd name="T35" fmla="*/ 10 h 576"/>
                <a:gd name="T36" fmla="*/ 22 w 258"/>
                <a:gd name="T37" fmla="*/ 22 h 576"/>
                <a:gd name="T38" fmla="*/ 12 w 258"/>
                <a:gd name="T39" fmla="*/ 36 h 576"/>
                <a:gd name="T40" fmla="*/ 2 w 258"/>
                <a:gd name="T41" fmla="*/ 70 h 576"/>
                <a:gd name="T42" fmla="*/ 0 w 258"/>
                <a:gd name="T43" fmla="*/ 102 h 576"/>
                <a:gd name="T44" fmla="*/ 0 w 258"/>
                <a:gd name="T45" fmla="*/ 472 h 576"/>
                <a:gd name="T46" fmla="*/ 2 w 258"/>
                <a:gd name="T47" fmla="*/ 506 h 576"/>
                <a:gd name="T48" fmla="*/ 12 w 258"/>
                <a:gd name="T49" fmla="*/ 540 h 576"/>
                <a:gd name="T50" fmla="*/ 22 w 258"/>
                <a:gd name="T51" fmla="*/ 554 h 576"/>
                <a:gd name="T52" fmla="*/ 36 w 258"/>
                <a:gd name="T53" fmla="*/ 566 h 576"/>
                <a:gd name="T54" fmla="*/ 56 w 258"/>
                <a:gd name="T55" fmla="*/ 572 h 576"/>
                <a:gd name="T56" fmla="*/ 82 w 258"/>
                <a:gd name="T57" fmla="*/ 576 h 576"/>
                <a:gd name="T58" fmla="*/ 176 w 258"/>
                <a:gd name="T59" fmla="*/ 576 h 576"/>
                <a:gd name="T60" fmla="*/ 202 w 258"/>
                <a:gd name="T61" fmla="*/ 572 h 576"/>
                <a:gd name="T62" fmla="*/ 222 w 258"/>
                <a:gd name="T63" fmla="*/ 566 h 576"/>
                <a:gd name="T64" fmla="*/ 236 w 258"/>
                <a:gd name="T65" fmla="*/ 554 h 576"/>
                <a:gd name="T66" fmla="*/ 246 w 258"/>
                <a:gd name="T67" fmla="*/ 540 h 576"/>
                <a:gd name="T68" fmla="*/ 256 w 258"/>
                <a:gd name="T69" fmla="*/ 506 h 576"/>
                <a:gd name="T70" fmla="*/ 258 w 258"/>
                <a:gd name="T71" fmla="*/ 472 h 576"/>
                <a:gd name="T72" fmla="*/ 258 w 258"/>
                <a:gd name="T73" fmla="*/ 102 h 576"/>
                <a:gd name="T74" fmla="*/ 256 w 258"/>
                <a:gd name="T75" fmla="*/ 70 h 576"/>
                <a:gd name="T76" fmla="*/ 246 w 258"/>
                <a:gd name="T77" fmla="*/ 36 h 576"/>
                <a:gd name="T78" fmla="*/ 236 w 258"/>
                <a:gd name="T79" fmla="*/ 22 h 576"/>
                <a:gd name="T80" fmla="*/ 222 w 258"/>
                <a:gd name="T81" fmla="*/ 10 h 576"/>
                <a:gd name="T82" fmla="*/ 202 w 258"/>
                <a:gd name="T83" fmla="*/ 2 h 576"/>
                <a:gd name="T84" fmla="*/ 176 w 258"/>
                <a:gd name="T85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8" h="576">
                  <a:moveTo>
                    <a:pt x="128" y="504"/>
                  </a:moveTo>
                  <a:lnTo>
                    <a:pt x="128" y="504"/>
                  </a:lnTo>
                  <a:lnTo>
                    <a:pt x="120" y="502"/>
                  </a:lnTo>
                  <a:lnTo>
                    <a:pt x="112" y="498"/>
                  </a:lnTo>
                  <a:lnTo>
                    <a:pt x="106" y="490"/>
                  </a:lnTo>
                  <a:lnTo>
                    <a:pt x="104" y="482"/>
                  </a:lnTo>
                  <a:lnTo>
                    <a:pt x="104" y="482"/>
                  </a:lnTo>
                  <a:lnTo>
                    <a:pt x="104" y="94"/>
                  </a:lnTo>
                  <a:lnTo>
                    <a:pt x="104" y="94"/>
                  </a:lnTo>
                  <a:lnTo>
                    <a:pt x="104" y="92"/>
                  </a:lnTo>
                  <a:lnTo>
                    <a:pt x="104" y="92"/>
                  </a:lnTo>
                  <a:lnTo>
                    <a:pt x="106" y="84"/>
                  </a:lnTo>
                  <a:lnTo>
                    <a:pt x="112" y="78"/>
                  </a:lnTo>
                  <a:lnTo>
                    <a:pt x="120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38" y="72"/>
                  </a:lnTo>
                  <a:lnTo>
                    <a:pt x="146" y="78"/>
                  </a:lnTo>
                  <a:lnTo>
                    <a:pt x="150" y="84"/>
                  </a:lnTo>
                  <a:lnTo>
                    <a:pt x="154" y="92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4" y="480"/>
                  </a:lnTo>
                  <a:lnTo>
                    <a:pt x="154" y="482"/>
                  </a:lnTo>
                  <a:lnTo>
                    <a:pt x="154" y="482"/>
                  </a:lnTo>
                  <a:lnTo>
                    <a:pt x="152" y="490"/>
                  </a:lnTo>
                  <a:lnTo>
                    <a:pt x="146" y="498"/>
                  </a:lnTo>
                  <a:lnTo>
                    <a:pt x="138" y="502"/>
                  </a:lnTo>
                  <a:lnTo>
                    <a:pt x="128" y="504"/>
                  </a:lnTo>
                  <a:close/>
                  <a:moveTo>
                    <a:pt x="176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68" y="0"/>
                  </a:lnTo>
                  <a:lnTo>
                    <a:pt x="56" y="2"/>
                  </a:lnTo>
                  <a:lnTo>
                    <a:pt x="46" y="6"/>
                  </a:lnTo>
                  <a:lnTo>
                    <a:pt x="36" y="10"/>
                  </a:lnTo>
                  <a:lnTo>
                    <a:pt x="28" y="16"/>
                  </a:lnTo>
                  <a:lnTo>
                    <a:pt x="22" y="22"/>
                  </a:lnTo>
                  <a:lnTo>
                    <a:pt x="16" y="28"/>
                  </a:lnTo>
                  <a:lnTo>
                    <a:pt x="12" y="36"/>
                  </a:lnTo>
                  <a:lnTo>
                    <a:pt x="6" y="52"/>
                  </a:lnTo>
                  <a:lnTo>
                    <a:pt x="2" y="70"/>
                  </a:lnTo>
                  <a:lnTo>
                    <a:pt x="0" y="86"/>
                  </a:lnTo>
                  <a:lnTo>
                    <a:pt x="0" y="102"/>
                  </a:lnTo>
                  <a:lnTo>
                    <a:pt x="0" y="472"/>
                  </a:lnTo>
                  <a:lnTo>
                    <a:pt x="0" y="472"/>
                  </a:lnTo>
                  <a:lnTo>
                    <a:pt x="0" y="488"/>
                  </a:lnTo>
                  <a:lnTo>
                    <a:pt x="2" y="506"/>
                  </a:lnTo>
                  <a:lnTo>
                    <a:pt x="6" y="524"/>
                  </a:lnTo>
                  <a:lnTo>
                    <a:pt x="12" y="540"/>
                  </a:lnTo>
                  <a:lnTo>
                    <a:pt x="16" y="546"/>
                  </a:lnTo>
                  <a:lnTo>
                    <a:pt x="22" y="554"/>
                  </a:lnTo>
                  <a:lnTo>
                    <a:pt x="28" y="560"/>
                  </a:lnTo>
                  <a:lnTo>
                    <a:pt x="36" y="566"/>
                  </a:lnTo>
                  <a:lnTo>
                    <a:pt x="46" y="570"/>
                  </a:lnTo>
                  <a:lnTo>
                    <a:pt x="56" y="572"/>
                  </a:lnTo>
                  <a:lnTo>
                    <a:pt x="68" y="574"/>
                  </a:lnTo>
                  <a:lnTo>
                    <a:pt x="82" y="576"/>
                  </a:lnTo>
                  <a:lnTo>
                    <a:pt x="176" y="576"/>
                  </a:lnTo>
                  <a:lnTo>
                    <a:pt x="176" y="576"/>
                  </a:lnTo>
                  <a:lnTo>
                    <a:pt x="188" y="574"/>
                  </a:lnTo>
                  <a:lnTo>
                    <a:pt x="202" y="572"/>
                  </a:lnTo>
                  <a:lnTo>
                    <a:pt x="212" y="570"/>
                  </a:lnTo>
                  <a:lnTo>
                    <a:pt x="222" y="566"/>
                  </a:lnTo>
                  <a:lnTo>
                    <a:pt x="228" y="560"/>
                  </a:lnTo>
                  <a:lnTo>
                    <a:pt x="236" y="554"/>
                  </a:lnTo>
                  <a:lnTo>
                    <a:pt x="242" y="546"/>
                  </a:lnTo>
                  <a:lnTo>
                    <a:pt x="246" y="540"/>
                  </a:lnTo>
                  <a:lnTo>
                    <a:pt x="252" y="524"/>
                  </a:lnTo>
                  <a:lnTo>
                    <a:pt x="256" y="506"/>
                  </a:lnTo>
                  <a:lnTo>
                    <a:pt x="258" y="488"/>
                  </a:lnTo>
                  <a:lnTo>
                    <a:pt x="258" y="472"/>
                  </a:lnTo>
                  <a:lnTo>
                    <a:pt x="258" y="102"/>
                  </a:lnTo>
                  <a:lnTo>
                    <a:pt x="258" y="102"/>
                  </a:lnTo>
                  <a:lnTo>
                    <a:pt x="258" y="86"/>
                  </a:lnTo>
                  <a:lnTo>
                    <a:pt x="256" y="70"/>
                  </a:lnTo>
                  <a:lnTo>
                    <a:pt x="252" y="52"/>
                  </a:lnTo>
                  <a:lnTo>
                    <a:pt x="246" y="36"/>
                  </a:lnTo>
                  <a:lnTo>
                    <a:pt x="242" y="28"/>
                  </a:lnTo>
                  <a:lnTo>
                    <a:pt x="236" y="22"/>
                  </a:lnTo>
                  <a:lnTo>
                    <a:pt x="228" y="16"/>
                  </a:lnTo>
                  <a:lnTo>
                    <a:pt x="222" y="10"/>
                  </a:lnTo>
                  <a:lnTo>
                    <a:pt x="212" y="6"/>
                  </a:lnTo>
                  <a:lnTo>
                    <a:pt x="202" y="2"/>
                  </a:lnTo>
                  <a:lnTo>
                    <a:pt x="188" y="0"/>
                  </a:lnTo>
                  <a:lnTo>
                    <a:pt x="1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ltGray">
            <a:xfrm>
              <a:off x="1428" y="1657"/>
              <a:ext cx="214" cy="576"/>
            </a:xfrm>
            <a:custGeom>
              <a:avLst/>
              <a:gdLst>
                <a:gd name="T0" fmla="*/ 0 w 214"/>
                <a:gd name="T1" fmla="*/ 0 h 576"/>
                <a:gd name="T2" fmla="*/ 214 w 214"/>
                <a:gd name="T3" fmla="*/ 0 h 576"/>
                <a:gd name="T4" fmla="*/ 214 w 214"/>
                <a:gd name="T5" fmla="*/ 72 h 576"/>
                <a:gd name="T6" fmla="*/ 112 w 214"/>
                <a:gd name="T7" fmla="*/ 72 h 576"/>
                <a:gd name="T8" fmla="*/ 112 w 214"/>
                <a:gd name="T9" fmla="*/ 576 h 576"/>
                <a:gd name="T10" fmla="*/ 0 w 214"/>
                <a:gd name="T11" fmla="*/ 576 h 576"/>
                <a:gd name="T12" fmla="*/ 0 w 214"/>
                <a:gd name="T13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576">
                  <a:moveTo>
                    <a:pt x="0" y="0"/>
                  </a:moveTo>
                  <a:lnTo>
                    <a:pt x="214" y="0"/>
                  </a:lnTo>
                  <a:lnTo>
                    <a:pt x="214" y="72"/>
                  </a:lnTo>
                  <a:lnTo>
                    <a:pt x="112" y="72"/>
                  </a:lnTo>
                  <a:lnTo>
                    <a:pt x="112" y="576"/>
                  </a:lnTo>
                  <a:lnTo>
                    <a:pt x="0" y="57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ltGray">
            <a:xfrm>
              <a:off x="1658" y="1657"/>
              <a:ext cx="292" cy="576"/>
            </a:xfrm>
            <a:custGeom>
              <a:avLst/>
              <a:gdLst>
                <a:gd name="T0" fmla="*/ 0 w 292"/>
                <a:gd name="T1" fmla="*/ 576 h 576"/>
                <a:gd name="T2" fmla="*/ 110 w 292"/>
                <a:gd name="T3" fmla="*/ 576 h 576"/>
                <a:gd name="T4" fmla="*/ 120 w 292"/>
                <a:gd name="T5" fmla="*/ 422 h 576"/>
                <a:gd name="T6" fmla="*/ 172 w 292"/>
                <a:gd name="T7" fmla="*/ 422 h 576"/>
                <a:gd name="T8" fmla="*/ 182 w 292"/>
                <a:gd name="T9" fmla="*/ 576 h 576"/>
                <a:gd name="T10" fmla="*/ 292 w 292"/>
                <a:gd name="T11" fmla="*/ 576 h 576"/>
                <a:gd name="T12" fmla="*/ 234 w 292"/>
                <a:gd name="T13" fmla="*/ 0 h 576"/>
                <a:gd name="T14" fmla="*/ 58 w 292"/>
                <a:gd name="T15" fmla="*/ 0 h 576"/>
                <a:gd name="T16" fmla="*/ 0 w 292"/>
                <a:gd name="T17" fmla="*/ 576 h 576"/>
                <a:gd name="T18" fmla="*/ 124 w 292"/>
                <a:gd name="T19" fmla="*/ 360 h 576"/>
                <a:gd name="T20" fmla="*/ 144 w 292"/>
                <a:gd name="T21" fmla="*/ 72 h 576"/>
                <a:gd name="T22" fmla="*/ 150 w 292"/>
                <a:gd name="T23" fmla="*/ 72 h 576"/>
                <a:gd name="T24" fmla="*/ 168 w 292"/>
                <a:gd name="T25" fmla="*/ 360 h 576"/>
                <a:gd name="T26" fmla="*/ 124 w 292"/>
                <a:gd name="T27" fmla="*/ 36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2" h="576">
                  <a:moveTo>
                    <a:pt x="0" y="576"/>
                  </a:moveTo>
                  <a:lnTo>
                    <a:pt x="110" y="576"/>
                  </a:lnTo>
                  <a:lnTo>
                    <a:pt x="120" y="422"/>
                  </a:lnTo>
                  <a:lnTo>
                    <a:pt x="172" y="422"/>
                  </a:lnTo>
                  <a:lnTo>
                    <a:pt x="182" y="576"/>
                  </a:lnTo>
                  <a:lnTo>
                    <a:pt x="292" y="576"/>
                  </a:lnTo>
                  <a:lnTo>
                    <a:pt x="234" y="0"/>
                  </a:lnTo>
                  <a:lnTo>
                    <a:pt x="58" y="0"/>
                  </a:lnTo>
                  <a:lnTo>
                    <a:pt x="0" y="576"/>
                  </a:lnTo>
                  <a:close/>
                  <a:moveTo>
                    <a:pt x="124" y="360"/>
                  </a:moveTo>
                  <a:lnTo>
                    <a:pt x="144" y="72"/>
                  </a:lnTo>
                  <a:lnTo>
                    <a:pt x="150" y="72"/>
                  </a:lnTo>
                  <a:lnTo>
                    <a:pt x="168" y="360"/>
                  </a:lnTo>
                  <a:lnTo>
                    <a:pt x="124" y="3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ltGray">
            <a:xfrm>
              <a:off x="1998" y="1657"/>
              <a:ext cx="260" cy="576"/>
            </a:xfrm>
            <a:custGeom>
              <a:avLst/>
              <a:gdLst>
                <a:gd name="T0" fmla="*/ 112 w 260"/>
                <a:gd name="T1" fmla="*/ 482 h 576"/>
                <a:gd name="T2" fmla="*/ 114 w 260"/>
                <a:gd name="T3" fmla="*/ 492 h 576"/>
                <a:gd name="T4" fmla="*/ 124 w 260"/>
                <a:gd name="T5" fmla="*/ 500 h 576"/>
                <a:gd name="T6" fmla="*/ 130 w 260"/>
                <a:gd name="T7" fmla="*/ 502 h 576"/>
                <a:gd name="T8" fmla="*/ 142 w 260"/>
                <a:gd name="T9" fmla="*/ 496 h 576"/>
                <a:gd name="T10" fmla="*/ 148 w 260"/>
                <a:gd name="T11" fmla="*/ 482 h 576"/>
                <a:gd name="T12" fmla="*/ 148 w 260"/>
                <a:gd name="T13" fmla="*/ 348 h 576"/>
                <a:gd name="T14" fmla="*/ 144 w 260"/>
                <a:gd name="T15" fmla="*/ 328 h 576"/>
                <a:gd name="T16" fmla="*/ 136 w 260"/>
                <a:gd name="T17" fmla="*/ 318 h 576"/>
                <a:gd name="T18" fmla="*/ 116 w 260"/>
                <a:gd name="T19" fmla="*/ 312 h 576"/>
                <a:gd name="T20" fmla="*/ 58 w 260"/>
                <a:gd name="T21" fmla="*/ 310 h 576"/>
                <a:gd name="T22" fmla="*/ 104 w 260"/>
                <a:gd name="T23" fmla="*/ 248 h 576"/>
                <a:gd name="T24" fmla="*/ 124 w 260"/>
                <a:gd name="T25" fmla="*/ 246 h 576"/>
                <a:gd name="T26" fmla="*/ 138 w 260"/>
                <a:gd name="T27" fmla="*/ 240 h 576"/>
                <a:gd name="T28" fmla="*/ 146 w 260"/>
                <a:gd name="T29" fmla="*/ 226 h 576"/>
                <a:gd name="T30" fmla="*/ 148 w 260"/>
                <a:gd name="T31" fmla="*/ 204 h 576"/>
                <a:gd name="T32" fmla="*/ 148 w 260"/>
                <a:gd name="T33" fmla="*/ 90 h 576"/>
                <a:gd name="T34" fmla="*/ 142 w 260"/>
                <a:gd name="T35" fmla="*/ 78 h 576"/>
                <a:gd name="T36" fmla="*/ 130 w 260"/>
                <a:gd name="T37" fmla="*/ 72 h 576"/>
                <a:gd name="T38" fmla="*/ 124 w 260"/>
                <a:gd name="T39" fmla="*/ 72 h 576"/>
                <a:gd name="T40" fmla="*/ 114 w 260"/>
                <a:gd name="T41" fmla="*/ 82 h 576"/>
                <a:gd name="T42" fmla="*/ 112 w 260"/>
                <a:gd name="T43" fmla="*/ 184 h 576"/>
                <a:gd name="T44" fmla="*/ 0 w 260"/>
                <a:gd name="T45" fmla="*/ 102 h 576"/>
                <a:gd name="T46" fmla="*/ 0 w 260"/>
                <a:gd name="T47" fmla="*/ 86 h 576"/>
                <a:gd name="T48" fmla="*/ 6 w 260"/>
                <a:gd name="T49" fmla="*/ 52 h 576"/>
                <a:gd name="T50" fmla="*/ 18 w 260"/>
                <a:gd name="T51" fmla="*/ 28 h 576"/>
                <a:gd name="T52" fmla="*/ 30 w 260"/>
                <a:gd name="T53" fmla="*/ 16 h 576"/>
                <a:gd name="T54" fmla="*/ 46 w 260"/>
                <a:gd name="T55" fmla="*/ 6 h 576"/>
                <a:gd name="T56" fmla="*/ 70 w 260"/>
                <a:gd name="T57" fmla="*/ 0 h 576"/>
                <a:gd name="T58" fmla="*/ 176 w 260"/>
                <a:gd name="T59" fmla="*/ 0 h 576"/>
                <a:gd name="T60" fmla="*/ 190 w 260"/>
                <a:gd name="T61" fmla="*/ 0 h 576"/>
                <a:gd name="T62" fmla="*/ 214 w 260"/>
                <a:gd name="T63" fmla="*/ 6 h 576"/>
                <a:gd name="T64" fmla="*/ 230 w 260"/>
                <a:gd name="T65" fmla="*/ 16 h 576"/>
                <a:gd name="T66" fmla="*/ 242 w 260"/>
                <a:gd name="T67" fmla="*/ 28 h 576"/>
                <a:gd name="T68" fmla="*/ 254 w 260"/>
                <a:gd name="T69" fmla="*/ 52 h 576"/>
                <a:gd name="T70" fmla="*/ 260 w 260"/>
                <a:gd name="T71" fmla="*/ 86 h 576"/>
                <a:gd name="T72" fmla="*/ 260 w 260"/>
                <a:gd name="T73" fmla="*/ 194 h 576"/>
                <a:gd name="T74" fmla="*/ 258 w 260"/>
                <a:gd name="T75" fmla="*/ 216 h 576"/>
                <a:gd name="T76" fmla="*/ 244 w 260"/>
                <a:gd name="T77" fmla="*/ 248 h 576"/>
                <a:gd name="T78" fmla="*/ 222 w 260"/>
                <a:gd name="T79" fmla="*/ 266 h 576"/>
                <a:gd name="T80" fmla="*/ 196 w 260"/>
                <a:gd name="T81" fmla="*/ 272 h 576"/>
                <a:gd name="T82" fmla="*/ 184 w 260"/>
                <a:gd name="T83" fmla="*/ 278 h 576"/>
                <a:gd name="T84" fmla="*/ 196 w 260"/>
                <a:gd name="T85" fmla="*/ 280 h 576"/>
                <a:gd name="T86" fmla="*/ 218 w 260"/>
                <a:gd name="T87" fmla="*/ 284 h 576"/>
                <a:gd name="T88" fmla="*/ 234 w 260"/>
                <a:gd name="T89" fmla="*/ 292 h 576"/>
                <a:gd name="T90" fmla="*/ 250 w 260"/>
                <a:gd name="T91" fmla="*/ 310 h 576"/>
                <a:gd name="T92" fmla="*/ 258 w 260"/>
                <a:gd name="T93" fmla="*/ 336 h 576"/>
                <a:gd name="T94" fmla="*/ 260 w 260"/>
                <a:gd name="T95" fmla="*/ 472 h 576"/>
                <a:gd name="T96" fmla="*/ 260 w 260"/>
                <a:gd name="T97" fmla="*/ 488 h 576"/>
                <a:gd name="T98" fmla="*/ 254 w 260"/>
                <a:gd name="T99" fmla="*/ 522 h 576"/>
                <a:gd name="T100" fmla="*/ 242 w 260"/>
                <a:gd name="T101" fmla="*/ 546 h 576"/>
                <a:gd name="T102" fmla="*/ 230 w 260"/>
                <a:gd name="T103" fmla="*/ 560 h 576"/>
                <a:gd name="T104" fmla="*/ 214 w 260"/>
                <a:gd name="T105" fmla="*/ 570 h 576"/>
                <a:gd name="T106" fmla="*/ 190 w 260"/>
                <a:gd name="T107" fmla="*/ 574 h 576"/>
                <a:gd name="T108" fmla="*/ 84 w 260"/>
                <a:gd name="T109" fmla="*/ 576 h 576"/>
                <a:gd name="T110" fmla="*/ 70 w 260"/>
                <a:gd name="T111" fmla="*/ 574 h 576"/>
                <a:gd name="T112" fmla="*/ 46 w 260"/>
                <a:gd name="T113" fmla="*/ 570 h 576"/>
                <a:gd name="T114" fmla="*/ 30 w 260"/>
                <a:gd name="T115" fmla="*/ 560 h 576"/>
                <a:gd name="T116" fmla="*/ 18 w 260"/>
                <a:gd name="T117" fmla="*/ 546 h 576"/>
                <a:gd name="T118" fmla="*/ 6 w 260"/>
                <a:gd name="T119" fmla="*/ 522 h 576"/>
                <a:gd name="T120" fmla="*/ 0 w 260"/>
                <a:gd name="T121" fmla="*/ 488 h 576"/>
                <a:gd name="T122" fmla="*/ 0 w 260"/>
                <a:gd name="T123" fmla="*/ 37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" h="576">
                  <a:moveTo>
                    <a:pt x="112" y="374"/>
                  </a:moveTo>
                  <a:lnTo>
                    <a:pt x="112" y="482"/>
                  </a:lnTo>
                  <a:lnTo>
                    <a:pt x="112" y="482"/>
                  </a:lnTo>
                  <a:lnTo>
                    <a:pt x="114" y="492"/>
                  </a:lnTo>
                  <a:lnTo>
                    <a:pt x="118" y="498"/>
                  </a:lnTo>
                  <a:lnTo>
                    <a:pt x="124" y="500"/>
                  </a:lnTo>
                  <a:lnTo>
                    <a:pt x="130" y="502"/>
                  </a:lnTo>
                  <a:lnTo>
                    <a:pt x="130" y="502"/>
                  </a:lnTo>
                  <a:lnTo>
                    <a:pt x="138" y="500"/>
                  </a:lnTo>
                  <a:lnTo>
                    <a:pt x="142" y="496"/>
                  </a:lnTo>
                  <a:lnTo>
                    <a:pt x="146" y="490"/>
                  </a:lnTo>
                  <a:lnTo>
                    <a:pt x="148" y="482"/>
                  </a:lnTo>
                  <a:lnTo>
                    <a:pt x="148" y="348"/>
                  </a:lnTo>
                  <a:lnTo>
                    <a:pt x="148" y="348"/>
                  </a:lnTo>
                  <a:lnTo>
                    <a:pt x="146" y="336"/>
                  </a:lnTo>
                  <a:lnTo>
                    <a:pt x="144" y="328"/>
                  </a:lnTo>
                  <a:lnTo>
                    <a:pt x="140" y="322"/>
                  </a:lnTo>
                  <a:lnTo>
                    <a:pt x="136" y="318"/>
                  </a:lnTo>
                  <a:lnTo>
                    <a:pt x="128" y="314"/>
                  </a:lnTo>
                  <a:lnTo>
                    <a:pt x="116" y="312"/>
                  </a:lnTo>
                  <a:lnTo>
                    <a:pt x="102" y="310"/>
                  </a:lnTo>
                  <a:lnTo>
                    <a:pt x="58" y="310"/>
                  </a:lnTo>
                  <a:lnTo>
                    <a:pt x="58" y="248"/>
                  </a:lnTo>
                  <a:lnTo>
                    <a:pt x="104" y="248"/>
                  </a:lnTo>
                  <a:lnTo>
                    <a:pt x="104" y="248"/>
                  </a:lnTo>
                  <a:lnTo>
                    <a:pt x="124" y="246"/>
                  </a:lnTo>
                  <a:lnTo>
                    <a:pt x="132" y="244"/>
                  </a:lnTo>
                  <a:lnTo>
                    <a:pt x="138" y="240"/>
                  </a:lnTo>
                  <a:lnTo>
                    <a:pt x="142" y="234"/>
                  </a:lnTo>
                  <a:lnTo>
                    <a:pt x="146" y="226"/>
                  </a:lnTo>
                  <a:lnTo>
                    <a:pt x="146" y="216"/>
                  </a:lnTo>
                  <a:lnTo>
                    <a:pt x="148" y="204"/>
                  </a:lnTo>
                  <a:lnTo>
                    <a:pt x="148" y="90"/>
                  </a:lnTo>
                  <a:lnTo>
                    <a:pt x="148" y="90"/>
                  </a:lnTo>
                  <a:lnTo>
                    <a:pt x="146" y="84"/>
                  </a:lnTo>
                  <a:lnTo>
                    <a:pt x="142" y="78"/>
                  </a:lnTo>
                  <a:lnTo>
                    <a:pt x="138" y="74"/>
                  </a:lnTo>
                  <a:lnTo>
                    <a:pt x="130" y="72"/>
                  </a:lnTo>
                  <a:lnTo>
                    <a:pt x="130" y="72"/>
                  </a:lnTo>
                  <a:lnTo>
                    <a:pt x="124" y="72"/>
                  </a:lnTo>
                  <a:lnTo>
                    <a:pt x="118" y="76"/>
                  </a:lnTo>
                  <a:lnTo>
                    <a:pt x="114" y="82"/>
                  </a:lnTo>
                  <a:lnTo>
                    <a:pt x="112" y="90"/>
                  </a:lnTo>
                  <a:lnTo>
                    <a:pt x="112" y="184"/>
                  </a:lnTo>
                  <a:lnTo>
                    <a:pt x="0" y="184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86"/>
                  </a:lnTo>
                  <a:lnTo>
                    <a:pt x="2" y="70"/>
                  </a:lnTo>
                  <a:lnTo>
                    <a:pt x="6" y="52"/>
                  </a:lnTo>
                  <a:lnTo>
                    <a:pt x="12" y="36"/>
                  </a:lnTo>
                  <a:lnTo>
                    <a:pt x="18" y="28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0"/>
                  </a:lnTo>
                  <a:lnTo>
                    <a:pt x="46" y="6"/>
                  </a:lnTo>
                  <a:lnTo>
                    <a:pt x="58" y="2"/>
                  </a:lnTo>
                  <a:lnTo>
                    <a:pt x="70" y="0"/>
                  </a:lnTo>
                  <a:lnTo>
                    <a:pt x="84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90" y="0"/>
                  </a:lnTo>
                  <a:lnTo>
                    <a:pt x="202" y="2"/>
                  </a:lnTo>
                  <a:lnTo>
                    <a:pt x="214" y="6"/>
                  </a:lnTo>
                  <a:lnTo>
                    <a:pt x="222" y="10"/>
                  </a:lnTo>
                  <a:lnTo>
                    <a:pt x="230" y="16"/>
                  </a:lnTo>
                  <a:lnTo>
                    <a:pt x="238" y="22"/>
                  </a:lnTo>
                  <a:lnTo>
                    <a:pt x="242" y="28"/>
                  </a:lnTo>
                  <a:lnTo>
                    <a:pt x="248" y="36"/>
                  </a:lnTo>
                  <a:lnTo>
                    <a:pt x="254" y="52"/>
                  </a:lnTo>
                  <a:lnTo>
                    <a:pt x="258" y="70"/>
                  </a:lnTo>
                  <a:lnTo>
                    <a:pt x="260" y="86"/>
                  </a:lnTo>
                  <a:lnTo>
                    <a:pt x="260" y="102"/>
                  </a:lnTo>
                  <a:lnTo>
                    <a:pt x="260" y="194"/>
                  </a:lnTo>
                  <a:lnTo>
                    <a:pt x="260" y="194"/>
                  </a:lnTo>
                  <a:lnTo>
                    <a:pt x="258" y="216"/>
                  </a:lnTo>
                  <a:lnTo>
                    <a:pt x="252" y="234"/>
                  </a:lnTo>
                  <a:lnTo>
                    <a:pt x="244" y="248"/>
                  </a:lnTo>
                  <a:lnTo>
                    <a:pt x="234" y="258"/>
                  </a:lnTo>
                  <a:lnTo>
                    <a:pt x="222" y="266"/>
                  </a:lnTo>
                  <a:lnTo>
                    <a:pt x="210" y="270"/>
                  </a:lnTo>
                  <a:lnTo>
                    <a:pt x="196" y="272"/>
                  </a:lnTo>
                  <a:lnTo>
                    <a:pt x="184" y="272"/>
                  </a:lnTo>
                  <a:lnTo>
                    <a:pt x="184" y="278"/>
                  </a:lnTo>
                  <a:lnTo>
                    <a:pt x="184" y="278"/>
                  </a:lnTo>
                  <a:lnTo>
                    <a:pt x="196" y="280"/>
                  </a:lnTo>
                  <a:lnTo>
                    <a:pt x="208" y="280"/>
                  </a:lnTo>
                  <a:lnTo>
                    <a:pt x="218" y="284"/>
                  </a:lnTo>
                  <a:lnTo>
                    <a:pt x="228" y="288"/>
                  </a:lnTo>
                  <a:lnTo>
                    <a:pt x="234" y="292"/>
                  </a:lnTo>
                  <a:lnTo>
                    <a:pt x="240" y="298"/>
                  </a:lnTo>
                  <a:lnTo>
                    <a:pt x="250" y="310"/>
                  </a:lnTo>
                  <a:lnTo>
                    <a:pt x="256" y="322"/>
                  </a:lnTo>
                  <a:lnTo>
                    <a:pt x="258" y="336"/>
                  </a:lnTo>
                  <a:lnTo>
                    <a:pt x="260" y="358"/>
                  </a:lnTo>
                  <a:lnTo>
                    <a:pt x="260" y="472"/>
                  </a:lnTo>
                  <a:lnTo>
                    <a:pt x="260" y="472"/>
                  </a:lnTo>
                  <a:lnTo>
                    <a:pt x="260" y="488"/>
                  </a:lnTo>
                  <a:lnTo>
                    <a:pt x="258" y="506"/>
                  </a:lnTo>
                  <a:lnTo>
                    <a:pt x="254" y="522"/>
                  </a:lnTo>
                  <a:lnTo>
                    <a:pt x="248" y="540"/>
                  </a:lnTo>
                  <a:lnTo>
                    <a:pt x="242" y="546"/>
                  </a:lnTo>
                  <a:lnTo>
                    <a:pt x="238" y="554"/>
                  </a:lnTo>
                  <a:lnTo>
                    <a:pt x="230" y="560"/>
                  </a:lnTo>
                  <a:lnTo>
                    <a:pt x="222" y="566"/>
                  </a:lnTo>
                  <a:lnTo>
                    <a:pt x="214" y="570"/>
                  </a:lnTo>
                  <a:lnTo>
                    <a:pt x="202" y="572"/>
                  </a:lnTo>
                  <a:lnTo>
                    <a:pt x="190" y="574"/>
                  </a:lnTo>
                  <a:lnTo>
                    <a:pt x="176" y="576"/>
                  </a:lnTo>
                  <a:lnTo>
                    <a:pt x="84" y="576"/>
                  </a:lnTo>
                  <a:lnTo>
                    <a:pt x="84" y="576"/>
                  </a:lnTo>
                  <a:lnTo>
                    <a:pt x="70" y="574"/>
                  </a:lnTo>
                  <a:lnTo>
                    <a:pt x="58" y="572"/>
                  </a:lnTo>
                  <a:lnTo>
                    <a:pt x="46" y="570"/>
                  </a:lnTo>
                  <a:lnTo>
                    <a:pt x="38" y="566"/>
                  </a:lnTo>
                  <a:lnTo>
                    <a:pt x="30" y="560"/>
                  </a:lnTo>
                  <a:lnTo>
                    <a:pt x="22" y="554"/>
                  </a:lnTo>
                  <a:lnTo>
                    <a:pt x="18" y="546"/>
                  </a:lnTo>
                  <a:lnTo>
                    <a:pt x="12" y="540"/>
                  </a:lnTo>
                  <a:lnTo>
                    <a:pt x="6" y="522"/>
                  </a:lnTo>
                  <a:lnTo>
                    <a:pt x="2" y="506"/>
                  </a:lnTo>
                  <a:lnTo>
                    <a:pt x="0" y="488"/>
                  </a:lnTo>
                  <a:lnTo>
                    <a:pt x="0" y="472"/>
                  </a:lnTo>
                  <a:lnTo>
                    <a:pt x="0" y="374"/>
                  </a:lnTo>
                  <a:lnTo>
                    <a:pt x="112" y="3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ltGray">
            <a:xfrm>
              <a:off x="2332" y="1657"/>
              <a:ext cx="258" cy="576"/>
            </a:xfrm>
            <a:custGeom>
              <a:avLst/>
              <a:gdLst>
                <a:gd name="T0" fmla="*/ 0 w 258"/>
                <a:gd name="T1" fmla="*/ 0 h 576"/>
                <a:gd name="T2" fmla="*/ 258 w 258"/>
                <a:gd name="T3" fmla="*/ 0 h 576"/>
                <a:gd name="T4" fmla="*/ 258 w 258"/>
                <a:gd name="T5" fmla="*/ 576 h 576"/>
                <a:gd name="T6" fmla="*/ 154 w 258"/>
                <a:gd name="T7" fmla="*/ 576 h 576"/>
                <a:gd name="T8" fmla="*/ 154 w 258"/>
                <a:gd name="T9" fmla="*/ 72 h 576"/>
                <a:gd name="T10" fmla="*/ 104 w 258"/>
                <a:gd name="T11" fmla="*/ 72 h 576"/>
                <a:gd name="T12" fmla="*/ 104 w 258"/>
                <a:gd name="T13" fmla="*/ 576 h 576"/>
                <a:gd name="T14" fmla="*/ 0 w 258"/>
                <a:gd name="T15" fmla="*/ 576 h 576"/>
                <a:gd name="T16" fmla="*/ 0 w 258"/>
                <a:gd name="T17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576">
                  <a:moveTo>
                    <a:pt x="0" y="0"/>
                  </a:moveTo>
                  <a:lnTo>
                    <a:pt x="258" y="0"/>
                  </a:lnTo>
                  <a:lnTo>
                    <a:pt x="258" y="576"/>
                  </a:lnTo>
                  <a:lnTo>
                    <a:pt x="154" y="576"/>
                  </a:lnTo>
                  <a:lnTo>
                    <a:pt x="154" y="72"/>
                  </a:lnTo>
                  <a:lnTo>
                    <a:pt x="104" y="72"/>
                  </a:lnTo>
                  <a:lnTo>
                    <a:pt x="104" y="576"/>
                  </a:lnTo>
                  <a:lnTo>
                    <a:pt x="0" y="57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ltGray">
            <a:xfrm>
              <a:off x="2670" y="1657"/>
              <a:ext cx="268" cy="576"/>
            </a:xfrm>
            <a:custGeom>
              <a:avLst/>
              <a:gdLst>
                <a:gd name="T0" fmla="*/ 0 w 268"/>
                <a:gd name="T1" fmla="*/ 576 h 576"/>
                <a:gd name="T2" fmla="*/ 112 w 268"/>
                <a:gd name="T3" fmla="*/ 576 h 576"/>
                <a:gd name="T4" fmla="*/ 112 w 268"/>
                <a:gd name="T5" fmla="*/ 380 h 576"/>
                <a:gd name="T6" fmla="*/ 176 w 268"/>
                <a:gd name="T7" fmla="*/ 380 h 576"/>
                <a:gd name="T8" fmla="*/ 176 w 268"/>
                <a:gd name="T9" fmla="*/ 380 h 576"/>
                <a:gd name="T10" fmla="*/ 190 w 268"/>
                <a:gd name="T11" fmla="*/ 380 h 576"/>
                <a:gd name="T12" fmla="*/ 202 w 268"/>
                <a:gd name="T13" fmla="*/ 378 h 576"/>
                <a:gd name="T14" fmla="*/ 214 w 268"/>
                <a:gd name="T15" fmla="*/ 374 h 576"/>
                <a:gd name="T16" fmla="*/ 224 w 268"/>
                <a:gd name="T17" fmla="*/ 370 h 576"/>
                <a:gd name="T18" fmla="*/ 232 w 268"/>
                <a:gd name="T19" fmla="*/ 364 h 576"/>
                <a:gd name="T20" fmla="*/ 240 w 268"/>
                <a:gd name="T21" fmla="*/ 358 h 576"/>
                <a:gd name="T22" fmla="*/ 252 w 268"/>
                <a:gd name="T23" fmla="*/ 344 h 576"/>
                <a:gd name="T24" fmla="*/ 260 w 268"/>
                <a:gd name="T25" fmla="*/ 328 h 576"/>
                <a:gd name="T26" fmla="*/ 264 w 268"/>
                <a:gd name="T27" fmla="*/ 310 h 576"/>
                <a:gd name="T28" fmla="*/ 266 w 268"/>
                <a:gd name="T29" fmla="*/ 294 h 576"/>
                <a:gd name="T30" fmla="*/ 268 w 268"/>
                <a:gd name="T31" fmla="*/ 278 h 576"/>
                <a:gd name="T32" fmla="*/ 268 w 268"/>
                <a:gd name="T33" fmla="*/ 102 h 576"/>
                <a:gd name="T34" fmla="*/ 268 w 268"/>
                <a:gd name="T35" fmla="*/ 102 h 576"/>
                <a:gd name="T36" fmla="*/ 266 w 268"/>
                <a:gd name="T37" fmla="*/ 86 h 576"/>
                <a:gd name="T38" fmla="*/ 264 w 268"/>
                <a:gd name="T39" fmla="*/ 70 h 576"/>
                <a:gd name="T40" fmla="*/ 260 w 268"/>
                <a:gd name="T41" fmla="*/ 52 h 576"/>
                <a:gd name="T42" fmla="*/ 252 w 268"/>
                <a:gd name="T43" fmla="*/ 36 h 576"/>
                <a:gd name="T44" fmla="*/ 240 w 268"/>
                <a:gd name="T45" fmla="*/ 22 h 576"/>
                <a:gd name="T46" fmla="*/ 232 w 268"/>
                <a:gd name="T47" fmla="*/ 16 h 576"/>
                <a:gd name="T48" fmla="*/ 224 w 268"/>
                <a:gd name="T49" fmla="*/ 10 h 576"/>
                <a:gd name="T50" fmla="*/ 214 w 268"/>
                <a:gd name="T51" fmla="*/ 6 h 576"/>
                <a:gd name="T52" fmla="*/ 202 w 268"/>
                <a:gd name="T53" fmla="*/ 2 h 576"/>
                <a:gd name="T54" fmla="*/ 190 w 268"/>
                <a:gd name="T55" fmla="*/ 0 h 576"/>
                <a:gd name="T56" fmla="*/ 176 w 268"/>
                <a:gd name="T57" fmla="*/ 0 h 576"/>
                <a:gd name="T58" fmla="*/ 0 w 268"/>
                <a:gd name="T59" fmla="*/ 0 h 576"/>
                <a:gd name="T60" fmla="*/ 0 w 268"/>
                <a:gd name="T61" fmla="*/ 576 h 576"/>
                <a:gd name="T62" fmla="*/ 112 w 268"/>
                <a:gd name="T63" fmla="*/ 316 h 576"/>
                <a:gd name="T64" fmla="*/ 112 w 268"/>
                <a:gd name="T65" fmla="*/ 72 h 576"/>
                <a:gd name="T66" fmla="*/ 142 w 268"/>
                <a:gd name="T67" fmla="*/ 72 h 576"/>
                <a:gd name="T68" fmla="*/ 142 w 268"/>
                <a:gd name="T69" fmla="*/ 72 h 576"/>
                <a:gd name="T70" fmla="*/ 150 w 268"/>
                <a:gd name="T71" fmla="*/ 74 h 576"/>
                <a:gd name="T72" fmla="*/ 156 w 268"/>
                <a:gd name="T73" fmla="*/ 80 h 576"/>
                <a:gd name="T74" fmla="*/ 162 w 268"/>
                <a:gd name="T75" fmla="*/ 88 h 576"/>
                <a:gd name="T76" fmla="*/ 162 w 268"/>
                <a:gd name="T77" fmla="*/ 100 h 576"/>
                <a:gd name="T78" fmla="*/ 162 w 268"/>
                <a:gd name="T79" fmla="*/ 288 h 576"/>
                <a:gd name="T80" fmla="*/ 162 w 268"/>
                <a:gd name="T81" fmla="*/ 288 h 576"/>
                <a:gd name="T82" fmla="*/ 162 w 268"/>
                <a:gd name="T83" fmla="*/ 300 h 576"/>
                <a:gd name="T84" fmla="*/ 156 w 268"/>
                <a:gd name="T85" fmla="*/ 310 h 576"/>
                <a:gd name="T86" fmla="*/ 150 w 268"/>
                <a:gd name="T87" fmla="*/ 314 h 576"/>
                <a:gd name="T88" fmla="*/ 142 w 268"/>
                <a:gd name="T89" fmla="*/ 316 h 576"/>
                <a:gd name="T90" fmla="*/ 112 w 268"/>
                <a:gd name="T91" fmla="*/ 31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8" h="576">
                  <a:moveTo>
                    <a:pt x="0" y="576"/>
                  </a:moveTo>
                  <a:lnTo>
                    <a:pt x="112" y="576"/>
                  </a:lnTo>
                  <a:lnTo>
                    <a:pt x="112" y="380"/>
                  </a:lnTo>
                  <a:lnTo>
                    <a:pt x="176" y="380"/>
                  </a:lnTo>
                  <a:lnTo>
                    <a:pt x="176" y="380"/>
                  </a:lnTo>
                  <a:lnTo>
                    <a:pt x="190" y="380"/>
                  </a:lnTo>
                  <a:lnTo>
                    <a:pt x="202" y="378"/>
                  </a:lnTo>
                  <a:lnTo>
                    <a:pt x="214" y="374"/>
                  </a:lnTo>
                  <a:lnTo>
                    <a:pt x="224" y="370"/>
                  </a:lnTo>
                  <a:lnTo>
                    <a:pt x="232" y="364"/>
                  </a:lnTo>
                  <a:lnTo>
                    <a:pt x="240" y="358"/>
                  </a:lnTo>
                  <a:lnTo>
                    <a:pt x="252" y="344"/>
                  </a:lnTo>
                  <a:lnTo>
                    <a:pt x="260" y="328"/>
                  </a:lnTo>
                  <a:lnTo>
                    <a:pt x="264" y="310"/>
                  </a:lnTo>
                  <a:lnTo>
                    <a:pt x="266" y="294"/>
                  </a:lnTo>
                  <a:lnTo>
                    <a:pt x="268" y="278"/>
                  </a:lnTo>
                  <a:lnTo>
                    <a:pt x="268" y="102"/>
                  </a:lnTo>
                  <a:lnTo>
                    <a:pt x="268" y="102"/>
                  </a:lnTo>
                  <a:lnTo>
                    <a:pt x="266" y="86"/>
                  </a:lnTo>
                  <a:lnTo>
                    <a:pt x="264" y="70"/>
                  </a:lnTo>
                  <a:lnTo>
                    <a:pt x="260" y="52"/>
                  </a:lnTo>
                  <a:lnTo>
                    <a:pt x="252" y="36"/>
                  </a:lnTo>
                  <a:lnTo>
                    <a:pt x="240" y="22"/>
                  </a:lnTo>
                  <a:lnTo>
                    <a:pt x="232" y="16"/>
                  </a:lnTo>
                  <a:lnTo>
                    <a:pt x="224" y="10"/>
                  </a:lnTo>
                  <a:lnTo>
                    <a:pt x="214" y="6"/>
                  </a:lnTo>
                  <a:lnTo>
                    <a:pt x="202" y="2"/>
                  </a:lnTo>
                  <a:lnTo>
                    <a:pt x="190" y="0"/>
                  </a:lnTo>
                  <a:lnTo>
                    <a:pt x="176" y="0"/>
                  </a:lnTo>
                  <a:lnTo>
                    <a:pt x="0" y="0"/>
                  </a:lnTo>
                  <a:lnTo>
                    <a:pt x="0" y="576"/>
                  </a:lnTo>
                  <a:close/>
                  <a:moveTo>
                    <a:pt x="112" y="316"/>
                  </a:moveTo>
                  <a:lnTo>
                    <a:pt x="112" y="72"/>
                  </a:lnTo>
                  <a:lnTo>
                    <a:pt x="142" y="72"/>
                  </a:lnTo>
                  <a:lnTo>
                    <a:pt x="142" y="72"/>
                  </a:lnTo>
                  <a:lnTo>
                    <a:pt x="150" y="74"/>
                  </a:lnTo>
                  <a:lnTo>
                    <a:pt x="156" y="80"/>
                  </a:lnTo>
                  <a:lnTo>
                    <a:pt x="162" y="88"/>
                  </a:lnTo>
                  <a:lnTo>
                    <a:pt x="162" y="100"/>
                  </a:lnTo>
                  <a:lnTo>
                    <a:pt x="162" y="288"/>
                  </a:lnTo>
                  <a:lnTo>
                    <a:pt x="162" y="288"/>
                  </a:lnTo>
                  <a:lnTo>
                    <a:pt x="162" y="300"/>
                  </a:lnTo>
                  <a:lnTo>
                    <a:pt x="156" y="310"/>
                  </a:lnTo>
                  <a:lnTo>
                    <a:pt x="150" y="314"/>
                  </a:lnTo>
                  <a:lnTo>
                    <a:pt x="142" y="316"/>
                  </a:lnTo>
                  <a:lnTo>
                    <a:pt x="112" y="3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ltGray">
            <a:xfrm>
              <a:off x="3320" y="1657"/>
              <a:ext cx="436" cy="576"/>
            </a:xfrm>
            <a:custGeom>
              <a:avLst/>
              <a:gdLst>
                <a:gd name="T0" fmla="*/ 292 w 436"/>
                <a:gd name="T1" fmla="*/ 0 h 576"/>
                <a:gd name="T2" fmla="*/ 436 w 436"/>
                <a:gd name="T3" fmla="*/ 0 h 576"/>
                <a:gd name="T4" fmla="*/ 436 w 436"/>
                <a:gd name="T5" fmla="*/ 576 h 576"/>
                <a:gd name="T6" fmla="*/ 324 w 436"/>
                <a:gd name="T7" fmla="*/ 576 h 576"/>
                <a:gd name="T8" fmla="*/ 324 w 436"/>
                <a:gd name="T9" fmla="*/ 214 h 576"/>
                <a:gd name="T10" fmla="*/ 320 w 436"/>
                <a:gd name="T11" fmla="*/ 214 h 576"/>
                <a:gd name="T12" fmla="*/ 262 w 436"/>
                <a:gd name="T13" fmla="*/ 576 h 576"/>
                <a:gd name="T14" fmla="*/ 174 w 436"/>
                <a:gd name="T15" fmla="*/ 576 h 576"/>
                <a:gd name="T16" fmla="*/ 116 w 436"/>
                <a:gd name="T17" fmla="*/ 214 h 576"/>
                <a:gd name="T18" fmla="*/ 112 w 436"/>
                <a:gd name="T19" fmla="*/ 214 h 576"/>
                <a:gd name="T20" fmla="*/ 112 w 436"/>
                <a:gd name="T21" fmla="*/ 576 h 576"/>
                <a:gd name="T22" fmla="*/ 0 w 436"/>
                <a:gd name="T23" fmla="*/ 576 h 576"/>
                <a:gd name="T24" fmla="*/ 0 w 436"/>
                <a:gd name="T25" fmla="*/ 0 h 576"/>
                <a:gd name="T26" fmla="*/ 146 w 436"/>
                <a:gd name="T27" fmla="*/ 0 h 576"/>
                <a:gd name="T28" fmla="*/ 218 w 436"/>
                <a:gd name="T29" fmla="*/ 404 h 576"/>
                <a:gd name="T30" fmla="*/ 292 w 436"/>
                <a:gd name="T31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6" h="576">
                  <a:moveTo>
                    <a:pt x="292" y="0"/>
                  </a:moveTo>
                  <a:lnTo>
                    <a:pt x="436" y="0"/>
                  </a:lnTo>
                  <a:lnTo>
                    <a:pt x="436" y="576"/>
                  </a:lnTo>
                  <a:lnTo>
                    <a:pt x="324" y="576"/>
                  </a:lnTo>
                  <a:lnTo>
                    <a:pt x="324" y="214"/>
                  </a:lnTo>
                  <a:lnTo>
                    <a:pt x="320" y="214"/>
                  </a:lnTo>
                  <a:lnTo>
                    <a:pt x="262" y="576"/>
                  </a:lnTo>
                  <a:lnTo>
                    <a:pt x="174" y="576"/>
                  </a:lnTo>
                  <a:lnTo>
                    <a:pt x="116" y="214"/>
                  </a:lnTo>
                  <a:lnTo>
                    <a:pt x="112" y="214"/>
                  </a:lnTo>
                  <a:lnTo>
                    <a:pt x="112" y="576"/>
                  </a:lnTo>
                  <a:lnTo>
                    <a:pt x="0" y="576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218" y="404"/>
                  </a:lnTo>
                  <a:lnTo>
                    <a:pt x="2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ltGray">
            <a:xfrm>
              <a:off x="900" y="1159"/>
              <a:ext cx="330" cy="1042"/>
            </a:xfrm>
            <a:custGeom>
              <a:avLst/>
              <a:gdLst>
                <a:gd name="T0" fmla="*/ 288 w 330"/>
                <a:gd name="T1" fmla="*/ 600 h 1042"/>
                <a:gd name="T2" fmla="*/ 272 w 330"/>
                <a:gd name="T3" fmla="*/ 714 h 1042"/>
                <a:gd name="T4" fmla="*/ 270 w 330"/>
                <a:gd name="T5" fmla="*/ 604 h 1042"/>
                <a:gd name="T6" fmla="*/ 254 w 330"/>
                <a:gd name="T7" fmla="*/ 490 h 1042"/>
                <a:gd name="T8" fmla="*/ 216 w 330"/>
                <a:gd name="T9" fmla="*/ 364 h 1042"/>
                <a:gd name="T10" fmla="*/ 176 w 330"/>
                <a:gd name="T11" fmla="*/ 272 h 1042"/>
                <a:gd name="T12" fmla="*/ 152 w 330"/>
                <a:gd name="T13" fmla="*/ 272 h 1042"/>
                <a:gd name="T14" fmla="*/ 92 w 330"/>
                <a:gd name="T15" fmla="*/ 422 h 1042"/>
                <a:gd name="T16" fmla="*/ 74 w 330"/>
                <a:gd name="T17" fmla="*/ 490 h 1042"/>
                <a:gd name="T18" fmla="*/ 56 w 330"/>
                <a:gd name="T19" fmla="*/ 624 h 1042"/>
                <a:gd name="T20" fmla="*/ 54 w 330"/>
                <a:gd name="T21" fmla="*/ 716 h 1042"/>
                <a:gd name="T22" fmla="*/ 40 w 330"/>
                <a:gd name="T23" fmla="*/ 568 h 1042"/>
                <a:gd name="T24" fmla="*/ 40 w 330"/>
                <a:gd name="T25" fmla="*/ 498 h 1042"/>
                <a:gd name="T26" fmla="*/ 52 w 330"/>
                <a:gd name="T27" fmla="*/ 382 h 1042"/>
                <a:gd name="T28" fmla="*/ 72 w 330"/>
                <a:gd name="T29" fmla="*/ 298 h 1042"/>
                <a:gd name="T30" fmla="*/ 128 w 330"/>
                <a:gd name="T31" fmla="*/ 148 h 1042"/>
                <a:gd name="T32" fmla="*/ 164 w 330"/>
                <a:gd name="T33" fmla="*/ 80 h 1042"/>
                <a:gd name="T34" fmla="*/ 216 w 330"/>
                <a:gd name="T35" fmla="*/ 186 h 1042"/>
                <a:gd name="T36" fmla="*/ 256 w 330"/>
                <a:gd name="T37" fmla="*/ 296 h 1042"/>
                <a:gd name="T38" fmla="*/ 274 w 330"/>
                <a:gd name="T39" fmla="*/ 372 h 1042"/>
                <a:gd name="T40" fmla="*/ 290 w 330"/>
                <a:gd name="T41" fmla="*/ 506 h 1042"/>
                <a:gd name="T42" fmla="*/ 164 w 330"/>
                <a:gd name="T43" fmla="*/ 1004 h 1042"/>
                <a:gd name="T44" fmla="*/ 134 w 330"/>
                <a:gd name="T45" fmla="*/ 932 h 1042"/>
                <a:gd name="T46" fmla="*/ 120 w 330"/>
                <a:gd name="T47" fmla="*/ 848 h 1042"/>
                <a:gd name="T48" fmla="*/ 118 w 330"/>
                <a:gd name="T49" fmla="*/ 780 h 1042"/>
                <a:gd name="T50" fmla="*/ 136 w 330"/>
                <a:gd name="T51" fmla="*/ 692 h 1042"/>
                <a:gd name="T52" fmla="*/ 164 w 330"/>
                <a:gd name="T53" fmla="*/ 626 h 1042"/>
                <a:gd name="T54" fmla="*/ 182 w 330"/>
                <a:gd name="T55" fmla="*/ 666 h 1042"/>
                <a:gd name="T56" fmla="*/ 202 w 330"/>
                <a:gd name="T57" fmla="*/ 740 h 1042"/>
                <a:gd name="T58" fmla="*/ 210 w 330"/>
                <a:gd name="T59" fmla="*/ 806 h 1042"/>
                <a:gd name="T60" fmla="*/ 202 w 330"/>
                <a:gd name="T61" fmla="*/ 900 h 1042"/>
                <a:gd name="T62" fmla="*/ 180 w 330"/>
                <a:gd name="T63" fmla="*/ 972 h 1042"/>
                <a:gd name="T64" fmla="*/ 300 w 330"/>
                <a:gd name="T65" fmla="*/ 296 h 1042"/>
                <a:gd name="T66" fmla="*/ 266 w 330"/>
                <a:gd name="T67" fmla="*/ 188 h 1042"/>
                <a:gd name="T68" fmla="*/ 204 w 330"/>
                <a:gd name="T69" fmla="*/ 62 h 1042"/>
                <a:gd name="T70" fmla="*/ 164 w 330"/>
                <a:gd name="T71" fmla="*/ 0 h 1042"/>
                <a:gd name="T72" fmla="*/ 88 w 330"/>
                <a:gd name="T73" fmla="*/ 132 h 1042"/>
                <a:gd name="T74" fmla="*/ 38 w 330"/>
                <a:gd name="T75" fmla="*/ 260 h 1042"/>
                <a:gd name="T76" fmla="*/ 14 w 330"/>
                <a:gd name="T77" fmla="*/ 358 h 1042"/>
                <a:gd name="T78" fmla="*/ 0 w 330"/>
                <a:gd name="T79" fmla="*/ 500 h 1042"/>
                <a:gd name="T80" fmla="*/ 6 w 330"/>
                <a:gd name="T81" fmla="*/ 634 h 1042"/>
                <a:gd name="T82" fmla="*/ 22 w 330"/>
                <a:gd name="T83" fmla="*/ 722 h 1042"/>
                <a:gd name="T84" fmla="*/ 62 w 330"/>
                <a:gd name="T85" fmla="*/ 854 h 1042"/>
                <a:gd name="T86" fmla="*/ 94 w 330"/>
                <a:gd name="T87" fmla="*/ 924 h 1042"/>
                <a:gd name="T88" fmla="*/ 164 w 330"/>
                <a:gd name="T89" fmla="*/ 1042 h 1042"/>
                <a:gd name="T90" fmla="*/ 202 w 330"/>
                <a:gd name="T91" fmla="*/ 986 h 1042"/>
                <a:gd name="T92" fmla="*/ 268 w 330"/>
                <a:gd name="T93" fmla="*/ 846 h 1042"/>
                <a:gd name="T94" fmla="*/ 306 w 330"/>
                <a:gd name="T95" fmla="*/ 722 h 1042"/>
                <a:gd name="T96" fmla="*/ 320 w 330"/>
                <a:gd name="T97" fmla="*/ 652 h 1042"/>
                <a:gd name="T98" fmla="*/ 330 w 330"/>
                <a:gd name="T99" fmla="*/ 532 h 1042"/>
                <a:gd name="T100" fmla="*/ 320 w 330"/>
                <a:gd name="T101" fmla="*/ 40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0" h="1042">
                  <a:moveTo>
                    <a:pt x="290" y="556"/>
                  </a:moveTo>
                  <a:lnTo>
                    <a:pt x="290" y="556"/>
                  </a:lnTo>
                  <a:lnTo>
                    <a:pt x="288" y="600"/>
                  </a:lnTo>
                  <a:lnTo>
                    <a:pt x="284" y="642"/>
                  </a:lnTo>
                  <a:lnTo>
                    <a:pt x="278" y="682"/>
                  </a:lnTo>
                  <a:lnTo>
                    <a:pt x="272" y="714"/>
                  </a:lnTo>
                  <a:lnTo>
                    <a:pt x="272" y="714"/>
                  </a:lnTo>
                  <a:lnTo>
                    <a:pt x="272" y="662"/>
                  </a:lnTo>
                  <a:lnTo>
                    <a:pt x="270" y="604"/>
                  </a:lnTo>
                  <a:lnTo>
                    <a:pt x="262" y="546"/>
                  </a:lnTo>
                  <a:lnTo>
                    <a:pt x="254" y="490"/>
                  </a:lnTo>
                  <a:lnTo>
                    <a:pt x="254" y="490"/>
                  </a:lnTo>
                  <a:lnTo>
                    <a:pt x="246" y="462"/>
                  </a:lnTo>
                  <a:lnTo>
                    <a:pt x="238" y="430"/>
                  </a:lnTo>
                  <a:lnTo>
                    <a:pt x="216" y="364"/>
                  </a:lnTo>
                  <a:lnTo>
                    <a:pt x="202" y="332"/>
                  </a:lnTo>
                  <a:lnTo>
                    <a:pt x="190" y="300"/>
                  </a:lnTo>
                  <a:lnTo>
                    <a:pt x="176" y="272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52" y="272"/>
                  </a:lnTo>
                  <a:lnTo>
                    <a:pt x="140" y="296"/>
                  </a:lnTo>
                  <a:lnTo>
                    <a:pt x="114" y="356"/>
                  </a:lnTo>
                  <a:lnTo>
                    <a:pt x="92" y="422"/>
                  </a:lnTo>
                  <a:lnTo>
                    <a:pt x="82" y="456"/>
                  </a:lnTo>
                  <a:lnTo>
                    <a:pt x="74" y="490"/>
                  </a:lnTo>
                  <a:lnTo>
                    <a:pt x="74" y="490"/>
                  </a:lnTo>
                  <a:lnTo>
                    <a:pt x="68" y="524"/>
                  </a:lnTo>
                  <a:lnTo>
                    <a:pt x="64" y="558"/>
                  </a:lnTo>
                  <a:lnTo>
                    <a:pt x="56" y="624"/>
                  </a:lnTo>
                  <a:lnTo>
                    <a:pt x="54" y="678"/>
                  </a:lnTo>
                  <a:lnTo>
                    <a:pt x="54" y="716"/>
                  </a:lnTo>
                  <a:lnTo>
                    <a:pt x="54" y="716"/>
                  </a:lnTo>
                  <a:lnTo>
                    <a:pt x="50" y="684"/>
                  </a:lnTo>
                  <a:lnTo>
                    <a:pt x="44" y="632"/>
                  </a:lnTo>
                  <a:lnTo>
                    <a:pt x="40" y="568"/>
                  </a:lnTo>
                  <a:lnTo>
                    <a:pt x="38" y="532"/>
                  </a:lnTo>
                  <a:lnTo>
                    <a:pt x="40" y="498"/>
                  </a:lnTo>
                  <a:lnTo>
                    <a:pt x="40" y="498"/>
                  </a:lnTo>
                  <a:lnTo>
                    <a:pt x="42" y="468"/>
                  </a:lnTo>
                  <a:lnTo>
                    <a:pt x="44" y="438"/>
                  </a:lnTo>
                  <a:lnTo>
                    <a:pt x="52" y="382"/>
                  </a:lnTo>
                  <a:lnTo>
                    <a:pt x="62" y="334"/>
                  </a:lnTo>
                  <a:lnTo>
                    <a:pt x="72" y="298"/>
                  </a:lnTo>
                  <a:lnTo>
                    <a:pt x="72" y="298"/>
                  </a:lnTo>
                  <a:lnTo>
                    <a:pt x="86" y="254"/>
                  </a:lnTo>
                  <a:lnTo>
                    <a:pt x="102" y="214"/>
                  </a:lnTo>
                  <a:lnTo>
                    <a:pt x="128" y="148"/>
                  </a:lnTo>
                  <a:lnTo>
                    <a:pt x="150" y="102"/>
                  </a:lnTo>
                  <a:lnTo>
                    <a:pt x="164" y="80"/>
                  </a:lnTo>
                  <a:lnTo>
                    <a:pt x="164" y="80"/>
                  </a:lnTo>
                  <a:lnTo>
                    <a:pt x="178" y="106"/>
                  </a:lnTo>
                  <a:lnTo>
                    <a:pt x="202" y="154"/>
                  </a:lnTo>
                  <a:lnTo>
                    <a:pt x="216" y="186"/>
                  </a:lnTo>
                  <a:lnTo>
                    <a:pt x="230" y="220"/>
                  </a:lnTo>
                  <a:lnTo>
                    <a:pt x="244" y="258"/>
                  </a:lnTo>
                  <a:lnTo>
                    <a:pt x="256" y="296"/>
                  </a:lnTo>
                  <a:lnTo>
                    <a:pt x="256" y="296"/>
                  </a:lnTo>
                  <a:lnTo>
                    <a:pt x="266" y="334"/>
                  </a:lnTo>
                  <a:lnTo>
                    <a:pt x="274" y="372"/>
                  </a:lnTo>
                  <a:lnTo>
                    <a:pt x="280" y="408"/>
                  </a:lnTo>
                  <a:lnTo>
                    <a:pt x="284" y="442"/>
                  </a:lnTo>
                  <a:lnTo>
                    <a:pt x="290" y="506"/>
                  </a:lnTo>
                  <a:lnTo>
                    <a:pt x="290" y="556"/>
                  </a:lnTo>
                  <a:close/>
                  <a:moveTo>
                    <a:pt x="164" y="1004"/>
                  </a:moveTo>
                  <a:lnTo>
                    <a:pt x="164" y="1004"/>
                  </a:lnTo>
                  <a:lnTo>
                    <a:pt x="150" y="974"/>
                  </a:lnTo>
                  <a:lnTo>
                    <a:pt x="142" y="954"/>
                  </a:lnTo>
                  <a:lnTo>
                    <a:pt x="134" y="932"/>
                  </a:lnTo>
                  <a:lnTo>
                    <a:pt x="128" y="908"/>
                  </a:lnTo>
                  <a:lnTo>
                    <a:pt x="122" y="880"/>
                  </a:lnTo>
                  <a:lnTo>
                    <a:pt x="120" y="848"/>
                  </a:lnTo>
                  <a:lnTo>
                    <a:pt x="116" y="814"/>
                  </a:lnTo>
                  <a:lnTo>
                    <a:pt x="116" y="814"/>
                  </a:lnTo>
                  <a:lnTo>
                    <a:pt x="118" y="780"/>
                  </a:lnTo>
                  <a:lnTo>
                    <a:pt x="122" y="748"/>
                  </a:lnTo>
                  <a:lnTo>
                    <a:pt x="128" y="718"/>
                  </a:lnTo>
                  <a:lnTo>
                    <a:pt x="136" y="692"/>
                  </a:lnTo>
                  <a:lnTo>
                    <a:pt x="144" y="670"/>
                  </a:lnTo>
                  <a:lnTo>
                    <a:pt x="152" y="650"/>
                  </a:lnTo>
                  <a:lnTo>
                    <a:pt x="164" y="626"/>
                  </a:lnTo>
                  <a:lnTo>
                    <a:pt x="164" y="626"/>
                  </a:lnTo>
                  <a:lnTo>
                    <a:pt x="176" y="648"/>
                  </a:lnTo>
                  <a:lnTo>
                    <a:pt x="182" y="666"/>
                  </a:lnTo>
                  <a:lnTo>
                    <a:pt x="190" y="688"/>
                  </a:lnTo>
                  <a:lnTo>
                    <a:pt x="196" y="712"/>
                  </a:lnTo>
                  <a:lnTo>
                    <a:pt x="202" y="740"/>
                  </a:lnTo>
                  <a:lnTo>
                    <a:pt x="208" y="772"/>
                  </a:lnTo>
                  <a:lnTo>
                    <a:pt x="210" y="806"/>
                  </a:lnTo>
                  <a:lnTo>
                    <a:pt x="210" y="806"/>
                  </a:lnTo>
                  <a:lnTo>
                    <a:pt x="210" y="840"/>
                  </a:lnTo>
                  <a:lnTo>
                    <a:pt x="206" y="870"/>
                  </a:lnTo>
                  <a:lnTo>
                    <a:pt x="202" y="900"/>
                  </a:lnTo>
                  <a:lnTo>
                    <a:pt x="194" y="926"/>
                  </a:lnTo>
                  <a:lnTo>
                    <a:pt x="188" y="950"/>
                  </a:lnTo>
                  <a:lnTo>
                    <a:pt x="180" y="972"/>
                  </a:lnTo>
                  <a:lnTo>
                    <a:pt x="164" y="1004"/>
                  </a:lnTo>
                  <a:close/>
                  <a:moveTo>
                    <a:pt x="300" y="296"/>
                  </a:moveTo>
                  <a:lnTo>
                    <a:pt x="300" y="296"/>
                  </a:lnTo>
                  <a:lnTo>
                    <a:pt x="292" y="268"/>
                  </a:lnTo>
                  <a:lnTo>
                    <a:pt x="284" y="242"/>
                  </a:lnTo>
                  <a:lnTo>
                    <a:pt x="266" y="188"/>
                  </a:lnTo>
                  <a:lnTo>
                    <a:pt x="244" y="140"/>
                  </a:lnTo>
                  <a:lnTo>
                    <a:pt x="224" y="98"/>
                  </a:lnTo>
                  <a:lnTo>
                    <a:pt x="204" y="62"/>
                  </a:lnTo>
                  <a:lnTo>
                    <a:pt x="186" y="32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42" y="34"/>
                  </a:lnTo>
                  <a:lnTo>
                    <a:pt x="108" y="94"/>
                  </a:lnTo>
                  <a:lnTo>
                    <a:pt x="88" y="132"/>
                  </a:lnTo>
                  <a:lnTo>
                    <a:pt x="70" y="172"/>
                  </a:lnTo>
                  <a:lnTo>
                    <a:pt x="54" y="214"/>
                  </a:lnTo>
                  <a:lnTo>
                    <a:pt x="38" y="260"/>
                  </a:lnTo>
                  <a:lnTo>
                    <a:pt x="38" y="260"/>
                  </a:lnTo>
                  <a:lnTo>
                    <a:pt x="24" y="310"/>
                  </a:lnTo>
                  <a:lnTo>
                    <a:pt x="14" y="358"/>
                  </a:lnTo>
                  <a:lnTo>
                    <a:pt x="8" y="406"/>
                  </a:lnTo>
                  <a:lnTo>
                    <a:pt x="2" y="454"/>
                  </a:lnTo>
                  <a:lnTo>
                    <a:pt x="0" y="500"/>
                  </a:lnTo>
                  <a:lnTo>
                    <a:pt x="0" y="546"/>
                  </a:lnTo>
                  <a:lnTo>
                    <a:pt x="2" y="590"/>
                  </a:lnTo>
                  <a:lnTo>
                    <a:pt x="6" y="634"/>
                  </a:lnTo>
                  <a:lnTo>
                    <a:pt x="6" y="634"/>
                  </a:lnTo>
                  <a:lnTo>
                    <a:pt x="14" y="680"/>
                  </a:lnTo>
                  <a:lnTo>
                    <a:pt x="22" y="722"/>
                  </a:lnTo>
                  <a:lnTo>
                    <a:pt x="32" y="762"/>
                  </a:lnTo>
                  <a:lnTo>
                    <a:pt x="44" y="800"/>
                  </a:lnTo>
                  <a:lnTo>
                    <a:pt x="62" y="854"/>
                  </a:lnTo>
                  <a:lnTo>
                    <a:pt x="70" y="876"/>
                  </a:lnTo>
                  <a:lnTo>
                    <a:pt x="70" y="876"/>
                  </a:lnTo>
                  <a:lnTo>
                    <a:pt x="94" y="924"/>
                  </a:lnTo>
                  <a:lnTo>
                    <a:pt x="118" y="970"/>
                  </a:lnTo>
                  <a:lnTo>
                    <a:pt x="142" y="1010"/>
                  </a:lnTo>
                  <a:lnTo>
                    <a:pt x="164" y="1042"/>
                  </a:lnTo>
                  <a:lnTo>
                    <a:pt x="164" y="1042"/>
                  </a:lnTo>
                  <a:lnTo>
                    <a:pt x="182" y="1018"/>
                  </a:lnTo>
                  <a:lnTo>
                    <a:pt x="202" y="986"/>
                  </a:lnTo>
                  <a:lnTo>
                    <a:pt x="224" y="946"/>
                  </a:lnTo>
                  <a:lnTo>
                    <a:pt x="246" y="900"/>
                  </a:lnTo>
                  <a:lnTo>
                    <a:pt x="268" y="846"/>
                  </a:lnTo>
                  <a:lnTo>
                    <a:pt x="288" y="786"/>
                  </a:lnTo>
                  <a:lnTo>
                    <a:pt x="298" y="754"/>
                  </a:lnTo>
                  <a:lnTo>
                    <a:pt x="306" y="722"/>
                  </a:lnTo>
                  <a:lnTo>
                    <a:pt x="314" y="686"/>
                  </a:lnTo>
                  <a:lnTo>
                    <a:pt x="320" y="652"/>
                  </a:lnTo>
                  <a:lnTo>
                    <a:pt x="320" y="652"/>
                  </a:lnTo>
                  <a:lnTo>
                    <a:pt x="324" y="612"/>
                  </a:lnTo>
                  <a:lnTo>
                    <a:pt x="328" y="572"/>
                  </a:lnTo>
                  <a:lnTo>
                    <a:pt x="330" y="532"/>
                  </a:lnTo>
                  <a:lnTo>
                    <a:pt x="328" y="492"/>
                  </a:lnTo>
                  <a:lnTo>
                    <a:pt x="326" y="448"/>
                  </a:lnTo>
                  <a:lnTo>
                    <a:pt x="320" y="402"/>
                  </a:lnTo>
                  <a:lnTo>
                    <a:pt x="312" y="352"/>
                  </a:lnTo>
                  <a:lnTo>
                    <a:pt x="300" y="2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ltGray">
            <a:xfrm>
              <a:off x="264" y="1659"/>
              <a:ext cx="1008" cy="1150"/>
            </a:xfrm>
            <a:custGeom>
              <a:avLst/>
              <a:gdLst>
                <a:gd name="T0" fmla="*/ 584 w 1008"/>
                <a:gd name="T1" fmla="*/ 754 h 1150"/>
                <a:gd name="T2" fmla="*/ 610 w 1008"/>
                <a:gd name="T3" fmla="*/ 734 h 1150"/>
                <a:gd name="T4" fmla="*/ 654 w 1008"/>
                <a:gd name="T5" fmla="*/ 714 h 1150"/>
                <a:gd name="T6" fmla="*/ 700 w 1008"/>
                <a:gd name="T7" fmla="*/ 706 h 1150"/>
                <a:gd name="T8" fmla="*/ 746 w 1008"/>
                <a:gd name="T9" fmla="*/ 714 h 1150"/>
                <a:gd name="T10" fmla="*/ 790 w 1008"/>
                <a:gd name="T11" fmla="*/ 734 h 1150"/>
                <a:gd name="T12" fmla="*/ 816 w 1008"/>
                <a:gd name="T13" fmla="*/ 754 h 1150"/>
                <a:gd name="T14" fmla="*/ 844 w 1008"/>
                <a:gd name="T15" fmla="*/ 792 h 1150"/>
                <a:gd name="T16" fmla="*/ 860 w 1008"/>
                <a:gd name="T17" fmla="*/ 838 h 1150"/>
                <a:gd name="T18" fmla="*/ 862 w 1008"/>
                <a:gd name="T19" fmla="*/ 884 h 1150"/>
                <a:gd name="T20" fmla="*/ 852 w 1008"/>
                <a:gd name="T21" fmla="*/ 928 h 1150"/>
                <a:gd name="T22" fmla="*/ 826 w 1008"/>
                <a:gd name="T23" fmla="*/ 970 h 1150"/>
                <a:gd name="T24" fmla="*/ 814 w 1008"/>
                <a:gd name="T25" fmla="*/ 984 h 1150"/>
                <a:gd name="T26" fmla="*/ 762 w 1008"/>
                <a:gd name="T27" fmla="*/ 1024 h 1150"/>
                <a:gd name="T28" fmla="*/ 676 w 1008"/>
                <a:gd name="T29" fmla="*/ 1064 h 1150"/>
                <a:gd name="T30" fmla="*/ 584 w 1008"/>
                <a:gd name="T31" fmla="*/ 1078 h 1150"/>
                <a:gd name="T32" fmla="*/ 520 w 1008"/>
                <a:gd name="T33" fmla="*/ 1072 h 1150"/>
                <a:gd name="T34" fmla="*/ 432 w 1008"/>
                <a:gd name="T35" fmla="*/ 1040 h 1150"/>
                <a:gd name="T36" fmla="*/ 352 w 1008"/>
                <a:gd name="T37" fmla="*/ 984 h 1150"/>
                <a:gd name="T38" fmla="*/ 314 w 1008"/>
                <a:gd name="T39" fmla="*/ 940 h 1150"/>
                <a:gd name="T40" fmla="*/ 276 w 1008"/>
                <a:gd name="T41" fmla="*/ 864 h 1150"/>
                <a:gd name="T42" fmla="*/ 258 w 1008"/>
                <a:gd name="T43" fmla="*/ 784 h 1150"/>
                <a:gd name="T44" fmla="*/ 260 w 1008"/>
                <a:gd name="T45" fmla="*/ 702 h 1150"/>
                <a:gd name="T46" fmla="*/ 284 w 1008"/>
                <a:gd name="T47" fmla="*/ 624 h 1150"/>
                <a:gd name="T48" fmla="*/ 312 w 1008"/>
                <a:gd name="T49" fmla="*/ 576 h 1150"/>
                <a:gd name="T50" fmla="*/ 352 w 1008"/>
                <a:gd name="T51" fmla="*/ 528 h 1150"/>
                <a:gd name="T52" fmla="*/ 432 w 1008"/>
                <a:gd name="T53" fmla="*/ 470 h 1150"/>
                <a:gd name="T54" fmla="*/ 520 w 1008"/>
                <a:gd name="T55" fmla="*/ 438 h 1150"/>
                <a:gd name="T56" fmla="*/ 584 w 1008"/>
                <a:gd name="T57" fmla="*/ 0 h 1150"/>
                <a:gd name="T58" fmla="*/ 524 w 1008"/>
                <a:gd name="T59" fmla="*/ 4 h 1150"/>
                <a:gd name="T60" fmla="*/ 438 w 1008"/>
                <a:gd name="T61" fmla="*/ 20 h 1150"/>
                <a:gd name="T62" fmla="*/ 356 w 1008"/>
                <a:gd name="T63" fmla="*/ 46 h 1150"/>
                <a:gd name="T64" fmla="*/ 282 w 1008"/>
                <a:gd name="T65" fmla="*/ 84 h 1150"/>
                <a:gd name="T66" fmla="*/ 212 w 1008"/>
                <a:gd name="T67" fmla="*/ 132 h 1150"/>
                <a:gd name="T68" fmla="*/ 152 w 1008"/>
                <a:gd name="T69" fmla="*/ 190 h 1150"/>
                <a:gd name="T70" fmla="*/ 100 w 1008"/>
                <a:gd name="T71" fmla="*/ 254 h 1150"/>
                <a:gd name="T72" fmla="*/ 58 w 1008"/>
                <a:gd name="T73" fmla="*/ 326 h 1150"/>
                <a:gd name="T74" fmla="*/ 26 w 1008"/>
                <a:gd name="T75" fmla="*/ 404 h 1150"/>
                <a:gd name="T76" fmla="*/ 6 w 1008"/>
                <a:gd name="T77" fmla="*/ 488 h 1150"/>
                <a:gd name="T78" fmla="*/ 0 w 1008"/>
                <a:gd name="T79" fmla="*/ 576 h 1150"/>
                <a:gd name="T80" fmla="*/ 4 w 1008"/>
                <a:gd name="T81" fmla="*/ 634 h 1150"/>
                <a:gd name="T82" fmla="*/ 18 w 1008"/>
                <a:gd name="T83" fmla="*/ 718 h 1150"/>
                <a:gd name="T84" fmla="*/ 46 w 1008"/>
                <a:gd name="T85" fmla="*/ 798 h 1150"/>
                <a:gd name="T86" fmla="*/ 84 w 1008"/>
                <a:gd name="T87" fmla="*/ 872 h 1150"/>
                <a:gd name="T88" fmla="*/ 134 w 1008"/>
                <a:gd name="T89" fmla="*/ 940 h 1150"/>
                <a:gd name="T90" fmla="*/ 192 w 1008"/>
                <a:gd name="T91" fmla="*/ 1000 h 1150"/>
                <a:gd name="T92" fmla="*/ 258 w 1008"/>
                <a:gd name="T93" fmla="*/ 1052 h 1150"/>
                <a:gd name="T94" fmla="*/ 330 w 1008"/>
                <a:gd name="T95" fmla="*/ 1092 h 1150"/>
                <a:gd name="T96" fmla="*/ 410 w 1008"/>
                <a:gd name="T97" fmla="*/ 1124 h 1150"/>
                <a:gd name="T98" fmla="*/ 494 w 1008"/>
                <a:gd name="T99" fmla="*/ 1142 h 1150"/>
                <a:gd name="T100" fmla="*/ 584 w 1008"/>
                <a:gd name="T101" fmla="*/ 1150 h 1150"/>
                <a:gd name="T102" fmla="*/ 646 w 1008"/>
                <a:gd name="T103" fmla="*/ 1146 h 1150"/>
                <a:gd name="T104" fmla="*/ 734 w 1008"/>
                <a:gd name="T105" fmla="*/ 1130 h 1150"/>
                <a:gd name="T106" fmla="*/ 818 w 1008"/>
                <a:gd name="T107" fmla="*/ 1100 h 1150"/>
                <a:gd name="T108" fmla="*/ 896 w 1008"/>
                <a:gd name="T109" fmla="*/ 1060 h 1150"/>
                <a:gd name="T110" fmla="*/ 966 w 1008"/>
                <a:gd name="T111" fmla="*/ 1008 h 1150"/>
                <a:gd name="T112" fmla="*/ 1008 w 1008"/>
                <a:gd name="T113" fmla="*/ 57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8" h="1150">
                  <a:moveTo>
                    <a:pt x="584" y="574"/>
                  </a:moveTo>
                  <a:lnTo>
                    <a:pt x="584" y="754"/>
                  </a:lnTo>
                  <a:lnTo>
                    <a:pt x="584" y="754"/>
                  </a:lnTo>
                  <a:lnTo>
                    <a:pt x="584" y="754"/>
                  </a:lnTo>
                  <a:lnTo>
                    <a:pt x="596" y="742"/>
                  </a:lnTo>
                  <a:lnTo>
                    <a:pt x="610" y="734"/>
                  </a:lnTo>
                  <a:lnTo>
                    <a:pt x="624" y="726"/>
                  </a:lnTo>
                  <a:lnTo>
                    <a:pt x="638" y="718"/>
                  </a:lnTo>
                  <a:lnTo>
                    <a:pt x="654" y="714"/>
                  </a:lnTo>
                  <a:lnTo>
                    <a:pt x="668" y="710"/>
                  </a:lnTo>
                  <a:lnTo>
                    <a:pt x="684" y="708"/>
                  </a:lnTo>
                  <a:lnTo>
                    <a:pt x="700" y="706"/>
                  </a:lnTo>
                  <a:lnTo>
                    <a:pt x="716" y="708"/>
                  </a:lnTo>
                  <a:lnTo>
                    <a:pt x="732" y="710"/>
                  </a:lnTo>
                  <a:lnTo>
                    <a:pt x="746" y="714"/>
                  </a:lnTo>
                  <a:lnTo>
                    <a:pt x="762" y="718"/>
                  </a:lnTo>
                  <a:lnTo>
                    <a:pt x="776" y="726"/>
                  </a:lnTo>
                  <a:lnTo>
                    <a:pt x="790" y="734"/>
                  </a:lnTo>
                  <a:lnTo>
                    <a:pt x="804" y="742"/>
                  </a:lnTo>
                  <a:lnTo>
                    <a:pt x="816" y="754"/>
                  </a:lnTo>
                  <a:lnTo>
                    <a:pt x="816" y="754"/>
                  </a:lnTo>
                  <a:lnTo>
                    <a:pt x="826" y="766"/>
                  </a:lnTo>
                  <a:lnTo>
                    <a:pt x="836" y="780"/>
                  </a:lnTo>
                  <a:lnTo>
                    <a:pt x="844" y="792"/>
                  </a:lnTo>
                  <a:lnTo>
                    <a:pt x="852" y="808"/>
                  </a:lnTo>
                  <a:lnTo>
                    <a:pt x="856" y="822"/>
                  </a:lnTo>
                  <a:lnTo>
                    <a:pt x="860" y="838"/>
                  </a:lnTo>
                  <a:lnTo>
                    <a:pt x="862" y="852"/>
                  </a:lnTo>
                  <a:lnTo>
                    <a:pt x="864" y="868"/>
                  </a:lnTo>
                  <a:lnTo>
                    <a:pt x="862" y="884"/>
                  </a:lnTo>
                  <a:lnTo>
                    <a:pt x="860" y="898"/>
                  </a:lnTo>
                  <a:lnTo>
                    <a:pt x="856" y="914"/>
                  </a:lnTo>
                  <a:lnTo>
                    <a:pt x="852" y="928"/>
                  </a:lnTo>
                  <a:lnTo>
                    <a:pt x="844" y="944"/>
                  </a:lnTo>
                  <a:lnTo>
                    <a:pt x="836" y="956"/>
                  </a:lnTo>
                  <a:lnTo>
                    <a:pt x="826" y="970"/>
                  </a:lnTo>
                  <a:lnTo>
                    <a:pt x="816" y="982"/>
                  </a:lnTo>
                  <a:lnTo>
                    <a:pt x="814" y="982"/>
                  </a:lnTo>
                  <a:lnTo>
                    <a:pt x="814" y="984"/>
                  </a:lnTo>
                  <a:lnTo>
                    <a:pt x="814" y="984"/>
                  </a:lnTo>
                  <a:lnTo>
                    <a:pt x="790" y="1006"/>
                  </a:lnTo>
                  <a:lnTo>
                    <a:pt x="762" y="1024"/>
                  </a:lnTo>
                  <a:lnTo>
                    <a:pt x="734" y="1040"/>
                  </a:lnTo>
                  <a:lnTo>
                    <a:pt x="706" y="1054"/>
                  </a:lnTo>
                  <a:lnTo>
                    <a:pt x="676" y="1064"/>
                  </a:lnTo>
                  <a:lnTo>
                    <a:pt x="646" y="1072"/>
                  </a:lnTo>
                  <a:lnTo>
                    <a:pt x="614" y="1076"/>
                  </a:lnTo>
                  <a:lnTo>
                    <a:pt x="584" y="1078"/>
                  </a:lnTo>
                  <a:lnTo>
                    <a:pt x="584" y="1078"/>
                  </a:lnTo>
                  <a:lnTo>
                    <a:pt x="552" y="1076"/>
                  </a:lnTo>
                  <a:lnTo>
                    <a:pt x="520" y="1072"/>
                  </a:lnTo>
                  <a:lnTo>
                    <a:pt x="490" y="1064"/>
                  </a:lnTo>
                  <a:lnTo>
                    <a:pt x="460" y="1054"/>
                  </a:lnTo>
                  <a:lnTo>
                    <a:pt x="432" y="1040"/>
                  </a:lnTo>
                  <a:lnTo>
                    <a:pt x="404" y="1024"/>
                  </a:lnTo>
                  <a:lnTo>
                    <a:pt x="376" y="1006"/>
                  </a:lnTo>
                  <a:lnTo>
                    <a:pt x="352" y="984"/>
                  </a:lnTo>
                  <a:lnTo>
                    <a:pt x="352" y="984"/>
                  </a:lnTo>
                  <a:lnTo>
                    <a:pt x="332" y="962"/>
                  </a:lnTo>
                  <a:lnTo>
                    <a:pt x="314" y="940"/>
                  </a:lnTo>
                  <a:lnTo>
                    <a:pt x="298" y="916"/>
                  </a:lnTo>
                  <a:lnTo>
                    <a:pt x="286" y="890"/>
                  </a:lnTo>
                  <a:lnTo>
                    <a:pt x="276" y="864"/>
                  </a:lnTo>
                  <a:lnTo>
                    <a:pt x="266" y="838"/>
                  </a:lnTo>
                  <a:lnTo>
                    <a:pt x="260" y="812"/>
                  </a:lnTo>
                  <a:lnTo>
                    <a:pt x="258" y="784"/>
                  </a:lnTo>
                  <a:lnTo>
                    <a:pt x="256" y="758"/>
                  </a:lnTo>
                  <a:lnTo>
                    <a:pt x="256" y="730"/>
                  </a:lnTo>
                  <a:lnTo>
                    <a:pt x="260" y="702"/>
                  </a:lnTo>
                  <a:lnTo>
                    <a:pt x="266" y="676"/>
                  </a:lnTo>
                  <a:lnTo>
                    <a:pt x="274" y="650"/>
                  </a:lnTo>
                  <a:lnTo>
                    <a:pt x="284" y="624"/>
                  </a:lnTo>
                  <a:lnTo>
                    <a:pt x="296" y="600"/>
                  </a:lnTo>
                  <a:lnTo>
                    <a:pt x="312" y="576"/>
                  </a:lnTo>
                  <a:lnTo>
                    <a:pt x="312" y="576"/>
                  </a:lnTo>
                  <a:lnTo>
                    <a:pt x="330" y="550"/>
                  </a:lnTo>
                  <a:lnTo>
                    <a:pt x="352" y="528"/>
                  </a:lnTo>
                  <a:lnTo>
                    <a:pt x="352" y="528"/>
                  </a:lnTo>
                  <a:lnTo>
                    <a:pt x="376" y="506"/>
                  </a:lnTo>
                  <a:lnTo>
                    <a:pt x="404" y="486"/>
                  </a:lnTo>
                  <a:lnTo>
                    <a:pt x="432" y="470"/>
                  </a:lnTo>
                  <a:lnTo>
                    <a:pt x="460" y="456"/>
                  </a:lnTo>
                  <a:lnTo>
                    <a:pt x="490" y="446"/>
                  </a:lnTo>
                  <a:lnTo>
                    <a:pt x="520" y="438"/>
                  </a:lnTo>
                  <a:lnTo>
                    <a:pt x="552" y="434"/>
                  </a:lnTo>
                  <a:lnTo>
                    <a:pt x="584" y="432"/>
                  </a:lnTo>
                  <a:lnTo>
                    <a:pt x="584" y="0"/>
                  </a:lnTo>
                  <a:lnTo>
                    <a:pt x="584" y="0"/>
                  </a:lnTo>
                  <a:lnTo>
                    <a:pt x="554" y="2"/>
                  </a:lnTo>
                  <a:lnTo>
                    <a:pt x="524" y="4"/>
                  </a:lnTo>
                  <a:lnTo>
                    <a:pt x="494" y="8"/>
                  </a:lnTo>
                  <a:lnTo>
                    <a:pt x="466" y="12"/>
                  </a:lnTo>
                  <a:lnTo>
                    <a:pt x="438" y="20"/>
                  </a:lnTo>
                  <a:lnTo>
                    <a:pt x="410" y="26"/>
                  </a:lnTo>
                  <a:lnTo>
                    <a:pt x="382" y="36"/>
                  </a:lnTo>
                  <a:lnTo>
                    <a:pt x="356" y="46"/>
                  </a:lnTo>
                  <a:lnTo>
                    <a:pt x="330" y="58"/>
                  </a:lnTo>
                  <a:lnTo>
                    <a:pt x="306" y="70"/>
                  </a:lnTo>
                  <a:lnTo>
                    <a:pt x="282" y="84"/>
                  </a:lnTo>
                  <a:lnTo>
                    <a:pt x="258" y="100"/>
                  </a:lnTo>
                  <a:lnTo>
                    <a:pt x="234" y="116"/>
                  </a:lnTo>
                  <a:lnTo>
                    <a:pt x="212" y="132"/>
                  </a:lnTo>
                  <a:lnTo>
                    <a:pt x="192" y="150"/>
                  </a:lnTo>
                  <a:lnTo>
                    <a:pt x="172" y="170"/>
                  </a:lnTo>
                  <a:lnTo>
                    <a:pt x="152" y="190"/>
                  </a:lnTo>
                  <a:lnTo>
                    <a:pt x="134" y="210"/>
                  </a:lnTo>
                  <a:lnTo>
                    <a:pt x="116" y="232"/>
                  </a:lnTo>
                  <a:lnTo>
                    <a:pt x="100" y="254"/>
                  </a:lnTo>
                  <a:lnTo>
                    <a:pt x="84" y="278"/>
                  </a:lnTo>
                  <a:lnTo>
                    <a:pt x="70" y="302"/>
                  </a:lnTo>
                  <a:lnTo>
                    <a:pt x="58" y="326"/>
                  </a:lnTo>
                  <a:lnTo>
                    <a:pt x="46" y="352"/>
                  </a:lnTo>
                  <a:lnTo>
                    <a:pt x="36" y="378"/>
                  </a:lnTo>
                  <a:lnTo>
                    <a:pt x="26" y="404"/>
                  </a:lnTo>
                  <a:lnTo>
                    <a:pt x="18" y="432"/>
                  </a:lnTo>
                  <a:lnTo>
                    <a:pt x="12" y="460"/>
                  </a:lnTo>
                  <a:lnTo>
                    <a:pt x="6" y="488"/>
                  </a:lnTo>
                  <a:lnTo>
                    <a:pt x="4" y="516"/>
                  </a:lnTo>
                  <a:lnTo>
                    <a:pt x="2" y="546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2" y="604"/>
                  </a:lnTo>
                  <a:lnTo>
                    <a:pt x="4" y="634"/>
                  </a:lnTo>
                  <a:lnTo>
                    <a:pt x="6" y="662"/>
                  </a:lnTo>
                  <a:lnTo>
                    <a:pt x="12" y="690"/>
                  </a:lnTo>
                  <a:lnTo>
                    <a:pt x="18" y="718"/>
                  </a:lnTo>
                  <a:lnTo>
                    <a:pt x="26" y="746"/>
                  </a:lnTo>
                  <a:lnTo>
                    <a:pt x="36" y="772"/>
                  </a:lnTo>
                  <a:lnTo>
                    <a:pt x="46" y="798"/>
                  </a:lnTo>
                  <a:lnTo>
                    <a:pt x="58" y="824"/>
                  </a:lnTo>
                  <a:lnTo>
                    <a:pt x="70" y="848"/>
                  </a:lnTo>
                  <a:lnTo>
                    <a:pt x="84" y="872"/>
                  </a:lnTo>
                  <a:lnTo>
                    <a:pt x="100" y="896"/>
                  </a:lnTo>
                  <a:lnTo>
                    <a:pt x="116" y="918"/>
                  </a:lnTo>
                  <a:lnTo>
                    <a:pt x="134" y="940"/>
                  </a:lnTo>
                  <a:lnTo>
                    <a:pt x="152" y="962"/>
                  </a:lnTo>
                  <a:lnTo>
                    <a:pt x="172" y="982"/>
                  </a:lnTo>
                  <a:lnTo>
                    <a:pt x="192" y="1000"/>
                  </a:lnTo>
                  <a:lnTo>
                    <a:pt x="212" y="1018"/>
                  </a:lnTo>
                  <a:lnTo>
                    <a:pt x="234" y="1036"/>
                  </a:lnTo>
                  <a:lnTo>
                    <a:pt x="258" y="1052"/>
                  </a:lnTo>
                  <a:lnTo>
                    <a:pt x="282" y="1066"/>
                  </a:lnTo>
                  <a:lnTo>
                    <a:pt x="306" y="1080"/>
                  </a:lnTo>
                  <a:lnTo>
                    <a:pt x="330" y="1092"/>
                  </a:lnTo>
                  <a:lnTo>
                    <a:pt x="356" y="1104"/>
                  </a:lnTo>
                  <a:lnTo>
                    <a:pt x="382" y="1114"/>
                  </a:lnTo>
                  <a:lnTo>
                    <a:pt x="410" y="1124"/>
                  </a:lnTo>
                  <a:lnTo>
                    <a:pt x="438" y="1132"/>
                  </a:lnTo>
                  <a:lnTo>
                    <a:pt x="466" y="1138"/>
                  </a:lnTo>
                  <a:lnTo>
                    <a:pt x="494" y="1142"/>
                  </a:lnTo>
                  <a:lnTo>
                    <a:pt x="524" y="1146"/>
                  </a:lnTo>
                  <a:lnTo>
                    <a:pt x="554" y="1148"/>
                  </a:lnTo>
                  <a:lnTo>
                    <a:pt x="584" y="1150"/>
                  </a:lnTo>
                  <a:lnTo>
                    <a:pt x="584" y="1150"/>
                  </a:lnTo>
                  <a:lnTo>
                    <a:pt x="614" y="1148"/>
                  </a:lnTo>
                  <a:lnTo>
                    <a:pt x="646" y="1146"/>
                  </a:lnTo>
                  <a:lnTo>
                    <a:pt x="676" y="1142"/>
                  </a:lnTo>
                  <a:lnTo>
                    <a:pt x="706" y="1136"/>
                  </a:lnTo>
                  <a:lnTo>
                    <a:pt x="734" y="1130"/>
                  </a:lnTo>
                  <a:lnTo>
                    <a:pt x="764" y="1122"/>
                  </a:lnTo>
                  <a:lnTo>
                    <a:pt x="792" y="1112"/>
                  </a:lnTo>
                  <a:lnTo>
                    <a:pt x="818" y="1100"/>
                  </a:lnTo>
                  <a:lnTo>
                    <a:pt x="846" y="1088"/>
                  </a:lnTo>
                  <a:lnTo>
                    <a:pt x="872" y="1074"/>
                  </a:lnTo>
                  <a:lnTo>
                    <a:pt x="896" y="1060"/>
                  </a:lnTo>
                  <a:lnTo>
                    <a:pt x="920" y="1044"/>
                  </a:lnTo>
                  <a:lnTo>
                    <a:pt x="944" y="1026"/>
                  </a:lnTo>
                  <a:lnTo>
                    <a:pt x="966" y="1008"/>
                  </a:lnTo>
                  <a:lnTo>
                    <a:pt x="988" y="988"/>
                  </a:lnTo>
                  <a:lnTo>
                    <a:pt x="1008" y="968"/>
                  </a:lnTo>
                  <a:lnTo>
                    <a:pt x="1008" y="574"/>
                  </a:lnTo>
                  <a:lnTo>
                    <a:pt x="584" y="5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2" name="Freeform 20"/>
            <p:cNvSpPr>
              <a:spLocks noEditPoints="1"/>
            </p:cNvSpPr>
            <p:nvPr/>
          </p:nvSpPr>
          <p:spPr bwMode="ltGray">
            <a:xfrm>
              <a:off x="1428" y="2425"/>
              <a:ext cx="2328" cy="384"/>
            </a:xfrm>
            <a:custGeom>
              <a:avLst/>
              <a:gdLst>
                <a:gd name="T0" fmla="*/ 2222 w 2328"/>
                <a:gd name="T1" fmla="*/ 266 h 384"/>
                <a:gd name="T2" fmla="*/ 2204 w 2328"/>
                <a:gd name="T3" fmla="*/ 300 h 384"/>
                <a:gd name="T4" fmla="*/ 2156 w 2328"/>
                <a:gd name="T5" fmla="*/ 312 h 384"/>
                <a:gd name="T6" fmla="*/ 2076 w 2328"/>
                <a:gd name="T7" fmla="*/ 62 h 384"/>
                <a:gd name="T8" fmla="*/ 2144 w 2328"/>
                <a:gd name="T9" fmla="*/ 158 h 384"/>
                <a:gd name="T10" fmla="*/ 2182 w 2328"/>
                <a:gd name="T11" fmla="*/ 162 h 384"/>
                <a:gd name="T12" fmla="*/ 2214 w 2328"/>
                <a:gd name="T13" fmla="*/ 180 h 384"/>
                <a:gd name="T14" fmla="*/ 2224 w 2328"/>
                <a:gd name="T15" fmla="*/ 222 h 384"/>
                <a:gd name="T16" fmla="*/ 1686 w 2328"/>
                <a:gd name="T17" fmla="*/ 108 h 384"/>
                <a:gd name="T18" fmla="*/ 1630 w 2328"/>
                <a:gd name="T19" fmla="*/ 108 h 384"/>
                <a:gd name="T20" fmla="*/ 1732 w 2328"/>
                <a:gd name="T21" fmla="*/ 62 h 384"/>
                <a:gd name="T22" fmla="*/ 1278 w 2328"/>
                <a:gd name="T23" fmla="*/ 222 h 384"/>
                <a:gd name="T24" fmla="*/ 1266 w 2328"/>
                <a:gd name="T25" fmla="*/ 266 h 384"/>
                <a:gd name="T26" fmla="*/ 1230 w 2328"/>
                <a:gd name="T27" fmla="*/ 284 h 384"/>
                <a:gd name="T28" fmla="*/ 1194 w 2328"/>
                <a:gd name="T29" fmla="*/ 312 h 384"/>
                <a:gd name="T30" fmla="*/ 1136 w 2328"/>
                <a:gd name="T31" fmla="*/ 286 h 384"/>
                <a:gd name="T32" fmla="*/ 1084 w 2328"/>
                <a:gd name="T33" fmla="*/ 280 h 384"/>
                <a:gd name="T34" fmla="*/ 1056 w 2328"/>
                <a:gd name="T35" fmla="*/ 254 h 384"/>
                <a:gd name="T36" fmla="*/ 1052 w 2328"/>
                <a:gd name="T37" fmla="*/ 144 h 384"/>
                <a:gd name="T38" fmla="*/ 1056 w 2328"/>
                <a:gd name="T39" fmla="*/ 112 h 384"/>
                <a:gd name="T40" fmla="*/ 1082 w 2328"/>
                <a:gd name="T41" fmla="*/ 88 h 384"/>
                <a:gd name="T42" fmla="*/ 1136 w 2328"/>
                <a:gd name="T43" fmla="*/ 80 h 384"/>
                <a:gd name="T44" fmla="*/ 1194 w 2328"/>
                <a:gd name="T45" fmla="*/ 80 h 384"/>
                <a:gd name="T46" fmla="*/ 1232 w 2328"/>
                <a:gd name="T47" fmla="*/ 84 h 384"/>
                <a:gd name="T48" fmla="*/ 1266 w 2328"/>
                <a:gd name="T49" fmla="*/ 102 h 384"/>
                <a:gd name="T50" fmla="*/ 1278 w 2328"/>
                <a:gd name="T51" fmla="*/ 144 h 384"/>
                <a:gd name="T52" fmla="*/ 662 w 2328"/>
                <a:gd name="T53" fmla="*/ 108 h 384"/>
                <a:gd name="T54" fmla="*/ 734 w 2328"/>
                <a:gd name="T55" fmla="*/ 206 h 384"/>
                <a:gd name="T56" fmla="*/ 742 w 2328"/>
                <a:gd name="T57" fmla="*/ 264 h 384"/>
                <a:gd name="T58" fmla="*/ 600 w 2328"/>
                <a:gd name="T59" fmla="*/ 62 h 384"/>
                <a:gd name="T60" fmla="*/ 252 w 2328"/>
                <a:gd name="T61" fmla="*/ 312 h 384"/>
                <a:gd name="T62" fmla="*/ 164 w 2328"/>
                <a:gd name="T63" fmla="*/ 202 h 384"/>
                <a:gd name="T64" fmla="*/ 104 w 2328"/>
                <a:gd name="T65" fmla="*/ 62 h 384"/>
                <a:gd name="T66" fmla="*/ 194 w 2328"/>
                <a:gd name="T67" fmla="*/ 158 h 384"/>
                <a:gd name="T68" fmla="*/ 252 w 2328"/>
                <a:gd name="T69" fmla="*/ 312 h 384"/>
                <a:gd name="T70" fmla="*/ 0 w 2328"/>
                <a:gd name="T71" fmla="*/ 384 h 384"/>
                <a:gd name="T72" fmla="*/ 1108 w 2328"/>
                <a:gd name="T73" fmla="*/ 142 h 384"/>
                <a:gd name="T74" fmla="*/ 1110 w 2328"/>
                <a:gd name="T75" fmla="*/ 232 h 384"/>
                <a:gd name="T76" fmla="*/ 1126 w 2328"/>
                <a:gd name="T77" fmla="*/ 240 h 384"/>
                <a:gd name="T78" fmla="*/ 1126 w 2328"/>
                <a:gd name="T79" fmla="*/ 124 h 384"/>
                <a:gd name="T80" fmla="*/ 1112 w 2328"/>
                <a:gd name="T81" fmla="*/ 128 h 384"/>
                <a:gd name="T82" fmla="*/ 1202 w 2328"/>
                <a:gd name="T83" fmla="*/ 124 h 384"/>
                <a:gd name="T84" fmla="*/ 1202 w 2328"/>
                <a:gd name="T85" fmla="*/ 240 h 384"/>
                <a:gd name="T86" fmla="*/ 1216 w 2328"/>
                <a:gd name="T87" fmla="*/ 238 h 384"/>
                <a:gd name="T88" fmla="*/ 1220 w 2328"/>
                <a:gd name="T89" fmla="*/ 142 h 384"/>
                <a:gd name="T90" fmla="*/ 1216 w 2328"/>
                <a:gd name="T91" fmla="*/ 128 h 384"/>
                <a:gd name="T92" fmla="*/ 2148 w 2328"/>
                <a:gd name="T93" fmla="*/ 202 h 384"/>
                <a:gd name="T94" fmla="*/ 2148 w 2328"/>
                <a:gd name="T95" fmla="*/ 268 h 384"/>
                <a:gd name="T96" fmla="*/ 2162 w 2328"/>
                <a:gd name="T97" fmla="*/ 264 h 384"/>
                <a:gd name="T98" fmla="*/ 2166 w 2328"/>
                <a:gd name="T99" fmla="*/ 220 h 384"/>
                <a:gd name="T100" fmla="*/ 2162 w 2328"/>
                <a:gd name="T101" fmla="*/ 20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28" h="384">
                  <a:moveTo>
                    <a:pt x="2224" y="248"/>
                  </a:moveTo>
                  <a:lnTo>
                    <a:pt x="2224" y="248"/>
                  </a:lnTo>
                  <a:lnTo>
                    <a:pt x="2222" y="266"/>
                  </a:lnTo>
                  <a:lnTo>
                    <a:pt x="2220" y="280"/>
                  </a:lnTo>
                  <a:lnTo>
                    <a:pt x="2212" y="292"/>
                  </a:lnTo>
                  <a:lnTo>
                    <a:pt x="2204" y="300"/>
                  </a:lnTo>
                  <a:lnTo>
                    <a:pt x="2192" y="306"/>
                  </a:lnTo>
                  <a:lnTo>
                    <a:pt x="2176" y="310"/>
                  </a:lnTo>
                  <a:lnTo>
                    <a:pt x="2156" y="312"/>
                  </a:lnTo>
                  <a:lnTo>
                    <a:pt x="2134" y="312"/>
                  </a:lnTo>
                  <a:lnTo>
                    <a:pt x="2076" y="312"/>
                  </a:lnTo>
                  <a:lnTo>
                    <a:pt x="2076" y="62"/>
                  </a:lnTo>
                  <a:lnTo>
                    <a:pt x="2134" y="62"/>
                  </a:lnTo>
                  <a:lnTo>
                    <a:pt x="2134" y="158"/>
                  </a:lnTo>
                  <a:lnTo>
                    <a:pt x="2144" y="158"/>
                  </a:lnTo>
                  <a:lnTo>
                    <a:pt x="2144" y="158"/>
                  </a:lnTo>
                  <a:lnTo>
                    <a:pt x="2164" y="158"/>
                  </a:lnTo>
                  <a:lnTo>
                    <a:pt x="2182" y="162"/>
                  </a:lnTo>
                  <a:lnTo>
                    <a:pt x="2196" y="166"/>
                  </a:lnTo>
                  <a:lnTo>
                    <a:pt x="2206" y="172"/>
                  </a:lnTo>
                  <a:lnTo>
                    <a:pt x="2214" y="180"/>
                  </a:lnTo>
                  <a:lnTo>
                    <a:pt x="2220" y="190"/>
                  </a:lnTo>
                  <a:lnTo>
                    <a:pt x="2224" y="204"/>
                  </a:lnTo>
                  <a:lnTo>
                    <a:pt x="2224" y="222"/>
                  </a:lnTo>
                  <a:lnTo>
                    <a:pt x="2224" y="248"/>
                  </a:lnTo>
                  <a:close/>
                  <a:moveTo>
                    <a:pt x="1732" y="108"/>
                  </a:moveTo>
                  <a:lnTo>
                    <a:pt x="1686" y="108"/>
                  </a:lnTo>
                  <a:lnTo>
                    <a:pt x="1686" y="312"/>
                  </a:lnTo>
                  <a:lnTo>
                    <a:pt x="1630" y="312"/>
                  </a:lnTo>
                  <a:lnTo>
                    <a:pt x="1630" y="108"/>
                  </a:lnTo>
                  <a:lnTo>
                    <a:pt x="1582" y="108"/>
                  </a:lnTo>
                  <a:lnTo>
                    <a:pt x="1582" y="62"/>
                  </a:lnTo>
                  <a:lnTo>
                    <a:pt x="1732" y="62"/>
                  </a:lnTo>
                  <a:lnTo>
                    <a:pt x="1732" y="108"/>
                  </a:lnTo>
                  <a:close/>
                  <a:moveTo>
                    <a:pt x="1278" y="222"/>
                  </a:moveTo>
                  <a:lnTo>
                    <a:pt x="1278" y="222"/>
                  </a:lnTo>
                  <a:lnTo>
                    <a:pt x="1276" y="240"/>
                  </a:lnTo>
                  <a:lnTo>
                    <a:pt x="1272" y="254"/>
                  </a:lnTo>
                  <a:lnTo>
                    <a:pt x="1266" y="266"/>
                  </a:lnTo>
                  <a:lnTo>
                    <a:pt x="1258" y="274"/>
                  </a:lnTo>
                  <a:lnTo>
                    <a:pt x="1246" y="280"/>
                  </a:lnTo>
                  <a:lnTo>
                    <a:pt x="1230" y="284"/>
                  </a:lnTo>
                  <a:lnTo>
                    <a:pt x="1214" y="286"/>
                  </a:lnTo>
                  <a:lnTo>
                    <a:pt x="1194" y="286"/>
                  </a:lnTo>
                  <a:lnTo>
                    <a:pt x="1194" y="312"/>
                  </a:lnTo>
                  <a:lnTo>
                    <a:pt x="1136" y="312"/>
                  </a:lnTo>
                  <a:lnTo>
                    <a:pt x="1136" y="286"/>
                  </a:lnTo>
                  <a:lnTo>
                    <a:pt x="1136" y="286"/>
                  </a:lnTo>
                  <a:lnTo>
                    <a:pt x="1116" y="286"/>
                  </a:lnTo>
                  <a:lnTo>
                    <a:pt x="1098" y="284"/>
                  </a:lnTo>
                  <a:lnTo>
                    <a:pt x="1084" y="280"/>
                  </a:lnTo>
                  <a:lnTo>
                    <a:pt x="1072" y="274"/>
                  </a:lnTo>
                  <a:lnTo>
                    <a:pt x="1062" y="266"/>
                  </a:lnTo>
                  <a:lnTo>
                    <a:pt x="1056" y="254"/>
                  </a:lnTo>
                  <a:lnTo>
                    <a:pt x="1052" y="240"/>
                  </a:lnTo>
                  <a:lnTo>
                    <a:pt x="1052" y="222"/>
                  </a:lnTo>
                  <a:lnTo>
                    <a:pt x="1052" y="144"/>
                  </a:lnTo>
                  <a:lnTo>
                    <a:pt x="1052" y="144"/>
                  </a:lnTo>
                  <a:lnTo>
                    <a:pt x="1052" y="128"/>
                  </a:lnTo>
                  <a:lnTo>
                    <a:pt x="1056" y="112"/>
                  </a:lnTo>
                  <a:lnTo>
                    <a:pt x="1062" y="102"/>
                  </a:lnTo>
                  <a:lnTo>
                    <a:pt x="1072" y="94"/>
                  </a:lnTo>
                  <a:lnTo>
                    <a:pt x="1082" y="88"/>
                  </a:lnTo>
                  <a:lnTo>
                    <a:pt x="1098" y="84"/>
                  </a:lnTo>
                  <a:lnTo>
                    <a:pt x="1116" y="82"/>
                  </a:lnTo>
                  <a:lnTo>
                    <a:pt x="1136" y="80"/>
                  </a:lnTo>
                  <a:lnTo>
                    <a:pt x="1136" y="62"/>
                  </a:lnTo>
                  <a:lnTo>
                    <a:pt x="1194" y="62"/>
                  </a:lnTo>
                  <a:lnTo>
                    <a:pt x="1194" y="80"/>
                  </a:lnTo>
                  <a:lnTo>
                    <a:pt x="1194" y="80"/>
                  </a:lnTo>
                  <a:lnTo>
                    <a:pt x="1214" y="82"/>
                  </a:lnTo>
                  <a:lnTo>
                    <a:pt x="1232" y="84"/>
                  </a:lnTo>
                  <a:lnTo>
                    <a:pt x="1246" y="88"/>
                  </a:lnTo>
                  <a:lnTo>
                    <a:pt x="1258" y="94"/>
                  </a:lnTo>
                  <a:lnTo>
                    <a:pt x="1266" y="102"/>
                  </a:lnTo>
                  <a:lnTo>
                    <a:pt x="1272" y="112"/>
                  </a:lnTo>
                  <a:lnTo>
                    <a:pt x="1276" y="128"/>
                  </a:lnTo>
                  <a:lnTo>
                    <a:pt x="1278" y="144"/>
                  </a:lnTo>
                  <a:lnTo>
                    <a:pt x="1278" y="222"/>
                  </a:lnTo>
                  <a:close/>
                  <a:moveTo>
                    <a:pt x="742" y="108"/>
                  </a:moveTo>
                  <a:lnTo>
                    <a:pt x="662" y="108"/>
                  </a:lnTo>
                  <a:lnTo>
                    <a:pt x="662" y="158"/>
                  </a:lnTo>
                  <a:lnTo>
                    <a:pt x="734" y="158"/>
                  </a:lnTo>
                  <a:lnTo>
                    <a:pt x="734" y="206"/>
                  </a:lnTo>
                  <a:lnTo>
                    <a:pt x="662" y="206"/>
                  </a:lnTo>
                  <a:lnTo>
                    <a:pt x="662" y="264"/>
                  </a:lnTo>
                  <a:lnTo>
                    <a:pt x="742" y="264"/>
                  </a:lnTo>
                  <a:lnTo>
                    <a:pt x="742" y="312"/>
                  </a:lnTo>
                  <a:lnTo>
                    <a:pt x="600" y="312"/>
                  </a:lnTo>
                  <a:lnTo>
                    <a:pt x="600" y="62"/>
                  </a:lnTo>
                  <a:lnTo>
                    <a:pt x="742" y="62"/>
                  </a:lnTo>
                  <a:lnTo>
                    <a:pt x="742" y="108"/>
                  </a:lnTo>
                  <a:close/>
                  <a:moveTo>
                    <a:pt x="252" y="312"/>
                  </a:moveTo>
                  <a:lnTo>
                    <a:pt x="194" y="312"/>
                  </a:lnTo>
                  <a:lnTo>
                    <a:pt x="194" y="202"/>
                  </a:lnTo>
                  <a:lnTo>
                    <a:pt x="164" y="202"/>
                  </a:lnTo>
                  <a:lnTo>
                    <a:pt x="164" y="312"/>
                  </a:lnTo>
                  <a:lnTo>
                    <a:pt x="104" y="312"/>
                  </a:lnTo>
                  <a:lnTo>
                    <a:pt x="104" y="62"/>
                  </a:lnTo>
                  <a:lnTo>
                    <a:pt x="164" y="62"/>
                  </a:lnTo>
                  <a:lnTo>
                    <a:pt x="164" y="158"/>
                  </a:lnTo>
                  <a:lnTo>
                    <a:pt x="194" y="158"/>
                  </a:lnTo>
                  <a:lnTo>
                    <a:pt x="194" y="62"/>
                  </a:lnTo>
                  <a:lnTo>
                    <a:pt x="252" y="62"/>
                  </a:lnTo>
                  <a:lnTo>
                    <a:pt x="252" y="312"/>
                  </a:lnTo>
                  <a:close/>
                  <a:moveTo>
                    <a:pt x="2328" y="0"/>
                  </a:moveTo>
                  <a:lnTo>
                    <a:pt x="0" y="0"/>
                  </a:lnTo>
                  <a:lnTo>
                    <a:pt x="0" y="384"/>
                  </a:lnTo>
                  <a:lnTo>
                    <a:pt x="2328" y="384"/>
                  </a:lnTo>
                  <a:lnTo>
                    <a:pt x="2328" y="0"/>
                  </a:lnTo>
                  <a:close/>
                  <a:moveTo>
                    <a:pt x="1108" y="142"/>
                  </a:moveTo>
                  <a:lnTo>
                    <a:pt x="1108" y="224"/>
                  </a:lnTo>
                  <a:lnTo>
                    <a:pt x="1108" y="224"/>
                  </a:lnTo>
                  <a:lnTo>
                    <a:pt x="1110" y="232"/>
                  </a:lnTo>
                  <a:lnTo>
                    <a:pt x="1112" y="238"/>
                  </a:lnTo>
                  <a:lnTo>
                    <a:pt x="1118" y="240"/>
                  </a:lnTo>
                  <a:lnTo>
                    <a:pt x="1126" y="240"/>
                  </a:lnTo>
                  <a:lnTo>
                    <a:pt x="1136" y="240"/>
                  </a:lnTo>
                  <a:lnTo>
                    <a:pt x="1136" y="124"/>
                  </a:lnTo>
                  <a:lnTo>
                    <a:pt x="1126" y="124"/>
                  </a:lnTo>
                  <a:lnTo>
                    <a:pt x="1126" y="124"/>
                  </a:lnTo>
                  <a:lnTo>
                    <a:pt x="1118" y="126"/>
                  </a:lnTo>
                  <a:lnTo>
                    <a:pt x="1112" y="128"/>
                  </a:lnTo>
                  <a:lnTo>
                    <a:pt x="1110" y="134"/>
                  </a:lnTo>
                  <a:lnTo>
                    <a:pt x="1108" y="142"/>
                  </a:lnTo>
                  <a:close/>
                  <a:moveTo>
                    <a:pt x="1202" y="124"/>
                  </a:moveTo>
                  <a:lnTo>
                    <a:pt x="1194" y="124"/>
                  </a:lnTo>
                  <a:lnTo>
                    <a:pt x="1194" y="240"/>
                  </a:lnTo>
                  <a:lnTo>
                    <a:pt x="1202" y="240"/>
                  </a:lnTo>
                  <a:lnTo>
                    <a:pt x="1202" y="240"/>
                  </a:lnTo>
                  <a:lnTo>
                    <a:pt x="1210" y="240"/>
                  </a:lnTo>
                  <a:lnTo>
                    <a:pt x="1216" y="238"/>
                  </a:lnTo>
                  <a:lnTo>
                    <a:pt x="1220" y="232"/>
                  </a:lnTo>
                  <a:lnTo>
                    <a:pt x="1220" y="222"/>
                  </a:lnTo>
                  <a:lnTo>
                    <a:pt x="1220" y="142"/>
                  </a:lnTo>
                  <a:lnTo>
                    <a:pt x="1220" y="142"/>
                  </a:lnTo>
                  <a:lnTo>
                    <a:pt x="1220" y="134"/>
                  </a:lnTo>
                  <a:lnTo>
                    <a:pt x="1216" y="128"/>
                  </a:lnTo>
                  <a:lnTo>
                    <a:pt x="1210" y="126"/>
                  </a:lnTo>
                  <a:lnTo>
                    <a:pt x="1202" y="124"/>
                  </a:lnTo>
                  <a:close/>
                  <a:moveTo>
                    <a:pt x="2148" y="202"/>
                  </a:moveTo>
                  <a:lnTo>
                    <a:pt x="2134" y="202"/>
                  </a:lnTo>
                  <a:lnTo>
                    <a:pt x="2134" y="268"/>
                  </a:lnTo>
                  <a:lnTo>
                    <a:pt x="2148" y="268"/>
                  </a:lnTo>
                  <a:lnTo>
                    <a:pt x="2148" y="268"/>
                  </a:lnTo>
                  <a:lnTo>
                    <a:pt x="2156" y="266"/>
                  </a:lnTo>
                  <a:lnTo>
                    <a:pt x="2162" y="264"/>
                  </a:lnTo>
                  <a:lnTo>
                    <a:pt x="2164" y="258"/>
                  </a:lnTo>
                  <a:lnTo>
                    <a:pt x="2166" y="250"/>
                  </a:lnTo>
                  <a:lnTo>
                    <a:pt x="2166" y="220"/>
                  </a:lnTo>
                  <a:lnTo>
                    <a:pt x="2166" y="220"/>
                  </a:lnTo>
                  <a:lnTo>
                    <a:pt x="2164" y="212"/>
                  </a:lnTo>
                  <a:lnTo>
                    <a:pt x="2162" y="206"/>
                  </a:lnTo>
                  <a:lnTo>
                    <a:pt x="2156" y="204"/>
                  </a:lnTo>
                  <a:lnTo>
                    <a:pt x="2148" y="2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3" name="Freeform 27"/>
            <p:cNvSpPr>
              <a:spLocks/>
            </p:cNvSpPr>
            <p:nvPr/>
          </p:nvSpPr>
          <p:spPr bwMode="ltGray">
            <a:xfrm>
              <a:off x="2536" y="2549"/>
              <a:ext cx="28" cy="116"/>
            </a:xfrm>
            <a:custGeom>
              <a:avLst/>
              <a:gdLst>
                <a:gd name="T0" fmla="*/ 0 w 28"/>
                <a:gd name="T1" fmla="*/ 18 h 116"/>
                <a:gd name="T2" fmla="*/ 0 w 28"/>
                <a:gd name="T3" fmla="*/ 100 h 116"/>
                <a:gd name="T4" fmla="*/ 0 w 28"/>
                <a:gd name="T5" fmla="*/ 100 h 116"/>
                <a:gd name="T6" fmla="*/ 2 w 28"/>
                <a:gd name="T7" fmla="*/ 108 h 116"/>
                <a:gd name="T8" fmla="*/ 4 w 28"/>
                <a:gd name="T9" fmla="*/ 114 h 116"/>
                <a:gd name="T10" fmla="*/ 10 w 28"/>
                <a:gd name="T11" fmla="*/ 116 h 116"/>
                <a:gd name="T12" fmla="*/ 18 w 28"/>
                <a:gd name="T13" fmla="*/ 116 h 116"/>
                <a:gd name="T14" fmla="*/ 28 w 28"/>
                <a:gd name="T15" fmla="*/ 116 h 116"/>
                <a:gd name="T16" fmla="*/ 28 w 28"/>
                <a:gd name="T17" fmla="*/ 0 h 116"/>
                <a:gd name="T18" fmla="*/ 18 w 28"/>
                <a:gd name="T19" fmla="*/ 0 h 116"/>
                <a:gd name="T20" fmla="*/ 18 w 28"/>
                <a:gd name="T21" fmla="*/ 0 h 116"/>
                <a:gd name="T22" fmla="*/ 10 w 28"/>
                <a:gd name="T23" fmla="*/ 2 h 116"/>
                <a:gd name="T24" fmla="*/ 4 w 28"/>
                <a:gd name="T25" fmla="*/ 4 h 116"/>
                <a:gd name="T26" fmla="*/ 2 w 28"/>
                <a:gd name="T27" fmla="*/ 10 h 116"/>
                <a:gd name="T28" fmla="*/ 0 w 28"/>
                <a:gd name="T29" fmla="*/ 1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16">
                  <a:moveTo>
                    <a:pt x="0" y="18"/>
                  </a:moveTo>
                  <a:lnTo>
                    <a:pt x="0" y="100"/>
                  </a:lnTo>
                  <a:lnTo>
                    <a:pt x="0" y="100"/>
                  </a:lnTo>
                  <a:lnTo>
                    <a:pt x="2" y="108"/>
                  </a:lnTo>
                  <a:lnTo>
                    <a:pt x="4" y="114"/>
                  </a:lnTo>
                  <a:lnTo>
                    <a:pt x="10" y="116"/>
                  </a:lnTo>
                  <a:lnTo>
                    <a:pt x="18" y="116"/>
                  </a:lnTo>
                  <a:lnTo>
                    <a:pt x="28" y="116"/>
                  </a:lnTo>
                  <a:lnTo>
                    <a:pt x="2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8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ltGray">
            <a:xfrm>
              <a:off x="2622" y="2549"/>
              <a:ext cx="26" cy="116"/>
            </a:xfrm>
            <a:custGeom>
              <a:avLst/>
              <a:gdLst>
                <a:gd name="T0" fmla="*/ 8 w 26"/>
                <a:gd name="T1" fmla="*/ 0 h 116"/>
                <a:gd name="T2" fmla="*/ 0 w 26"/>
                <a:gd name="T3" fmla="*/ 0 h 116"/>
                <a:gd name="T4" fmla="*/ 0 w 26"/>
                <a:gd name="T5" fmla="*/ 116 h 116"/>
                <a:gd name="T6" fmla="*/ 8 w 26"/>
                <a:gd name="T7" fmla="*/ 116 h 116"/>
                <a:gd name="T8" fmla="*/ 8 w 26"/>
                <a:gd name="T9" fmla="*/ 116 h 116"/>
                <a:gd name="T10" fmla="*/ 16 w 26"/>
                <a:gd name="T11" fmla="*/ 116 h 116"/>
                <a:gd name="T12" fmla="*/ 22 w 26"/>
                <a:gd name="T13" fmla="*/ 114 h 116"/>
                <a:gd name="T14" fmla="*/ 26 w 26"/>
                <a:gd name="T15" fmla="*/ 108 h 116"/>
                <a:gd name="T16" fmla="*/ 26 w 26"/>
                <a:gd name="T17" fmla="*/ 98 h 116"/>
                <a:gd name="T18" fmla="*/ 26 w 26"/>
                <a:gd name="T19" fmla="*/ 18 h 116"/>
                <a:gd name="T20" fmla="*/ 26 w 26"/>
                <a:gd name="T21" fmla="*/ 18 h 116"/>
                <a:gd name="T22" fmla="*/ 26 w 26"/>
                <a:gd name="T23" fmla="*/ 10 h 116"/>
                <a:gd name="T24" fmla="*/ 22 w 26"/>
                <a:gd name="T25" fmla="*/ 4 h 116"/>
                <a:gd name="T26" fmla="*/ 16 w 26"/>
                <a:gd name="T27" fmla="*/ 2 h 116"/>
                <a:gd name="T28" fmla="*/ 8 w 26"/>
                <a:gd name="T2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116">
                  <a:moveTo>
                    <a:pt x="8" y="0"/>
                  </a:moveTo>
                  <a:lnTo>
                    <a:pt x="0" y="0"/>
                  </a:lnTo>
                  <a:lnTo>
                    <a:pt x="0" y="116"/>
                  </a:lnTo>
                  <a:lnTo>
                    <a:pt x="8" y="116"/>
                  </a:lnTo>
                  <a:lnTo>
                    <a:pt x="8" y="116"/>
                  </a:lnTo>
                  <a:lnTo>
                    <a:pt x="16" y="116"/>
                  </a:lnTo>
                  <a:lnTo>
                    <a:pt x="22" y="114"/>
                  </a:lnTo>
                  <a:lnTo>
                    <a:pt x="26" y="108"/>
                  </a:lnTo>
                  <a:lnTo>
                    <a:pt x="26" y="9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6" y="10"/>
                  </a:lnTo>
                  <a:lnTo>
                    <a:pt x="22" y="4"/>
                  </a:lnTo>
                  <a:lnTo>
                    <a:pt x="16" y="2"/>
                  </a:lnTo>
                  <a:lnTo>
                    <a:pt x="8" y="0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ltGray">
            <a:xfrm>
              <a:off x="3562" y="2627"/>
              <a:ext cx="32" cy="66"/>
            </a:xfrm>
            <a:custGeom>
              <a:avLst/>
              <a:gdLst>
                <a:gd name="T0" fmla="*/ 14 w 32"/>
                <a:gd name="T1" fmla="*/ 0 h 66"/>
                <a:gd name="T2" fmla="*/ 0 w 32"/>
                <a:gd name="T3" fmla="*/ 0 h 66"/>
                <a:gd name="T4" fmla="*/ 0 w 32"/>
                <a:gd name="T5" fmla="*/ 66 h 66"/>
                <a:gd name="T6" fmla="*/ 14 w 32"/>
                <a:gd name="T7" fmla="*/ 66 h 66"/>
                <a:gd name="T8" fmla="*/ 14 w 32"/>
                <a:gd name="T9" fmla="*/ 66 h 66"/>
                <a:gd name="T10" fmla="*/ 22 w 32"/>
                <a:gd name="T11" fmla="*/ 64 h 66"/>
                <a:gd name="T12" fmla="*/ 28 w 32"/>
                <a:gd name="T13" fmla="*/ 62 h 66"/>
                <a:gd name="T14" fmla="*/ 30 w 32"/>
                <a:gd name="T15" fmla="*/ 56 h 66"/>
                <a:gd name="T16" fmla="*/ 32 w 32"/>
                <a:gd name="T17" fmla="*/ 48 h 66"/>
                <a:gd name="T18" fmla="*/ 32 w 32"/>
                <a:gd name="T19" fmla="*/ 18 h 66"/>
                <a:gd name="T20" fmla="*/ 32 w 32"/>
                <a:gd name="T21" fmla="*/ 18 h 66"/>
                <a:gd name="T22" fmla="*/ 30 w 32"/>
                <a:gd name="T23" fmla="*/ 10 h 66"/>
                <a:gd name="T24" fmla="*/ 28 w 32"/>
                <a:gd name="T25" fmla="*/ 4 h 66"/>
                <a:gd name="T26" fmla="*/ 22 w 32"/>
                <a:gd name="T27" fmla="*/ 2 h 66"/>
                <a:gd name="T28" fmla="*/ 14 w 32"/>
                <a:gd name="T2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66">
                  <a:moveTo>
                    <a:pt x="14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22" y="64"/>
                  </a:lnTo>
                  <a:lnTo>
                    <a:pt x="28" y="62"/>
                  </a:lnTo>
                  <a:lnTo>
                    <a:pt x="30" y="56"/>
                  </a:lnTo>
                  <a:lnTo>
                    <a:pt x="32" y="48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0" y="10"/>
                  </a:lnTo>
                  <a:lnTo>
                    <a:pt x="28" y="4"/>
                  </a:lnTo>
                  <a:lnTo>
                    <a:pt x="22" y="2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37" dirty="0">
                <a:solidFill>
                  <a:srgbClr val="3C3C3C"/>
                </a:solidFill>
                <a:latin typeface="+mn-lt"/>
              </a:endParaRPr>
            </a:p>
          </p:txBody>
        </p:sp>
      </p:grp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043572" y="5513514"/>
            <a:ext cx="5756424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28" cap="all" baseline="0">
                <a:solidFill>
                  <a:schemeClr val="accent6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ru-RU" noProof="0" dirty="0"/>
          </a:p>
        </p:txBody>
      </p:sp>
      <p:sp>
        <p:nvSpPr>
          <p:cNvPr id="5" name="doc id"/>
          <p:cNvSpPr txBox="1">
            <a:spLocks noChangeArrowheads="1"/>
          </p:cNvSpPr>
          <p:nvPr/>
        </p:nvSpPr>
        <p:spPr bwMode="white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ru-RU" sz="816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5" name="Document type" hidden="1">
            <a:extLst>
              <a:ext uri="{FF2B5EF4-FFF2-40B4-BE49-F238E27FC236}">
                <a16:creationId xmlns:a16="http://schemas.microsoft.com/office/drawing/2014/main" id="{1E8A4222-46EB-4FD0-B154-C3BE03FA6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3573" y="6174945"/>
            <a:ext cx="4470572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 dirty="0">
                <a:solidFill>
                  <a:schemeClr val="accent6"/>
                </a:solidFill>
                <a:latin typeface="+mn-lt"/>
              </a:rPr>
              <a:t>Document type | Date</a:t>
            </a:r>
          </a:p>
        </p:txBody>
      </p:sp>
      <p:sp>
        <p:nvSpPr>
          <p:cNvPr id="2" name="Working Draft Text" hidden="1">
            <a:extLst>
              <a:ext uri="{FF2B5EF4-FFF2-40B4-BE49-F238E27FC236}">
                <a16:creationId xmlns:a16="http://schemas.microsoft.com/office/drawing/2014/main" id="{07F29F7C-252E-4660-8C8F-7C9BE351A592}"/>
              </a:ext>
            </a:extLst>
          </p:cNvPr>
          <p:cNvSpPr txBox="1"/>
          <p:nvPr/>
        </p:nvSpPr>
        <p:spPr>
          <a:xfrm>
            <a:off x="8228425" y="6349400"/>
            <a:ext cx="1107620" cy="2223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16" b="1">
                <a:solidFill>
                  <a:srgbClr val="FFFFFF"/>
                </a:solidFill>
              </a:rPr>
              <a:t>WORKING DRAFT</a:t>
            </a:r>
            <a:endParaRPr lang="ru-RU" sz="816" b="1">
              <a:solidFill>
                <a:srgbClr val="FFFFFF"/>
              </a:solidFill>
            </a:endParaRPr>
          </a:p>
        </p:txBody>
      </p:sp>
      <p:sp>
        <p:nvSpPr>
          <p:cNvPr id="4" name="Working Draft" hidden="1">
            <a:extLst>
              <a:ext uri="{FF2B5EF4-FFF2-40B4-BE49-F238E27FC236}">
                <a16:creationId xmlns:a16="http://schemas.microsoft.com/office/drawing/2014/main" id="{71AA31C6-410E-44E6-9744-9B4B24BF9506}"/>
              </a:ext>
            </a:extLst>
          </p:cNvPr>
          <p:cNvSpPr txBox="1"/>
          <p:nvPr/>
        </p:nvSpPr>
        <p:spPr>
          <a:xfrm>
            <a:off x="8228426" y="6478979"/>
            <a:ext cx="3008171" cy="2223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16">
                <a:solidFill>
                  <a:srgbClr val="FFFFFF"/>
                </a:solidFill>
              </a:rPr>
              <a:t>Last Modified 27.12.2018 18:32 Russia TZ 2 Standard Time</a:t>
            </a:r>
            <a:endParaRPr lang="ru-RU" sz="816">
              <a:solidFill>
                <a:srgbClr val="FFFFFF"/>
              </a:solidFill>
            </a:endParaRPr>
          </a:p>
        </p:txBody>
      </p:sp>
      <p:sp>
        <p:nvSpPr>
          <p:cNvPr id="6" name="Printed" hidden="1">
            <a:extLst>
              <a:ext uri="{FF2B5EF4-FFF2-40B4-BE49-F238E27FC236}">
                <a16:creationId xmlns:a16="http://schemas.microsoft.com/office/drawing/2014/main" id="{2570FAE1-A2E9-45BB-8466-69DBCBCD5A1A}"/>
              </a:ext>
            </a:extLst>
          </p:cNvPr>
          <p:cNvSpPr txBox="1"/>
          <p:nvPr/>
        </p:nvSpPr>
        <p:spPr>
          <a:xfrm>
            <a:off x="8228425" y="6608559"/>
            <a:ext cx="2654884" cy="2223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816">
                <a:solidFill>
                  <a:srgbClr val="FFFFFF"/>
                </a:solidFill>
              </a:rPr>
              <a:t>Printed 26.12.2018 2:24 Russia TZ 2 Standard Time</a:t>
            </a:r>
            <a:endParaRPr lang="ru-RU" sz="816">
              <a:solidFill>
                <a:srgbClr val="FFFFFF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EE69907-7024-4AD6-86D3-D626B5D1A74F}"/>
              </a:ext>
            </a:extLst>
          </p:cNvPr>
          <p:cNvSpPr/>
          <p:nvPr/>
        </p:nvSpPr>
        <p:spPr>
          <a:xfrm>
            <a:off x="-11811" y="2"/>
            <a:ext cx="7038737" cy="4765321"/>
          </a:xfrm>
          <a:custGeom>
            <a:avLst/>
            <a:gdLst>
              <a:gd name="connsiteX0" fmla="*/ 0 w 6898512"/>
              <a:gd name="connsiteY0" fmla="*/ 4664597 h 4664597"/>
              <a:gd name="connsiteX1" fmla="*/ 6898512 w 6898512"/>
              <a:gd name="connsiteY1" fmla="*/ 0 h 4664597"/>
              <a:gd name="connsiteX0" fmla="*/ 0 w 6898512"/>
              <a:gd name="connsiteY0" fmla="*/ 4664597 h 4664597"/>
              <a:gd name="connsiteX1" fmla="*/ 6898512 w 6898512"/>
              <a:gd name="connsiteY1" fmla="*/ 0 h 4664597"/>
              <a:gd name="connsiteX0" fmla="*/ 0 w 6898512"/>
              <a:gd name="connsiteY0" fmla="*/ 4664597 h 4669240"/>
              <a:gd name="connsiteX1" fmla="*/ 6898512 w 6898512"/>
              <a:gd name="connsiteY1" fmla="*/ 0 h 4669240"/>
              <a:gd name="connsiteX0" fmla="*/ 0 w 6898512"/>
              <a:gd name="connsiteY0" fmla="*/ 4664597 h 4668814"/>
              <a:gd name="connsiteX1" fmla="*/ 6898512 w 6898512"/>
              <a:gd name="connsiteY1" fmla="*/ 0 h 4668814"/>
              <a:gd name="connsiteX0" fmla="*/ 0 w 6898512"/>
              <a:gd name="connsiteY0" fmla="*/ 4664597 h 4670313"/>
              <a:gd name="connsiteX1" fmla="*/ 6898512 w 6898512"/>
              <a:gd name="connsiteY1" fmla="*/ 0 h 4670313"/>
              <a:gd name="connsiteX0" fmla="*/ 0 w 6898512"/>
              <a:gd name="connsiteY0" fmla="*/ 4664597 h 4670456"/>
              <a:gd name="connsiteX1" fmla="*/ 6898512 w 6898512"/>
              <a:gd name="connsiteY1" fmla="*/ 0 h 4670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98512" h="4670456">
                <a:moveTo>
                  <a:pt x="0" y="4664597"/>
                </a:moveTo>
                <a:cubicBezTo>
                  <a:pt x="3757915" y="4822784"/>
                  <a:pt x="5293490" y="1740061"/>
                  <a:pt x="6898512" y="0"/>
                </a:cubicBezTo>
              </a:path>
            </a:pathLst>
          </a:custGeom>
          <a:noFill/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37"/>
          </a:p>
        </p:txBody>
      </p:sp>
    </p:spTree>
    <p:extLst>
      <p:ext uri="{BB962C8B-B14F-4D97-AF65-F5344CB8AC3E}">
        <p14:creationId xmlns:p14="http://schemas.microsoft.com/office/powerpoint/2010/main" val="4611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13" Type="http://schemas.openxmlformats.org/officeDocument/2006/relationships/tags" Target="../tags/tag5.xml"/><Relationship Id="rId18" Type="http://schemas.openxmlformats.org/officeDocument/2006/relationships/tags" Target="../tags/tag10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3.xml"/><Relationship Id="rId7" Type="http://schemas.openxmlformats.org/officeDocument/2006/relationships/theme" Target="../theme/theme1.xml"/><Relationship Id="rId12" Type="http://schemas.openxmlformats.org/officeDocument/2006/relationships/tags" Target="../tags/tag4.xml"/><Relationship Id="rId17" Type="http://schemas.openxmlformats.org/officeDocument/2006/relationships/tags" Target="../tags/tag9.xml"/><Relationship Id="rId25" Type="http://schemas.openxmlformats.org/officeDocument/2006/relationships/tags" Target="../tags/tag17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8.xml"/><Relationship Id="rId20" Type="http://schemas.openxmlformats.org/officeDocument/2006/relationships/tags" Target="../tags/tag1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3.xml"/><Relationship Id="rId24" Type="http://schemas.openxmlformats.org/officeDocument/2006/relationships/tags" Target="../tags/tag16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7.xml"/><Relationship Id="rId23" Type="http://schemas.openxmlformats.org/officeDocument/2006/relationships/tags" Target="../tags/tag15.xml"/><Relationship Id="rId10" Type="http://schemas.openxmlformats.org/officeDocument/2006/relationships/tags" Target="../tags/tag2.xml"/><Relationship Id="rId19" Type="http://schemas.openxmlformats.org/officeDocument/2006/relationships/tags" Target="../tags/tag11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1.xml"/><Relationship Id="rId14" Type="http://schemas.openxmlformats.org/officeDocument/2006/relationships/tags" Target="../tags/tag6.xml"/><Relationship Id="rId22" Type="http://schemas.openxmlformats.org/officeDocument/2006/relationships/tags" Target="../tags/tag14.xml"/><Relationship Id="rId27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tags" Target="../tags/tag33.xml"/><Relationship Id="rId3" Type="http://schemas.openxmlformats.org/officeDocument/2006/relationships/slideLayout" Target="../slideLayouts/slideLayout9.xml"/><Relationship Id="rId21" Type="http://schemas.openxmlformats.org/officeDocument/2006/relationships/tags" Target="../tags/tag36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tags" Target="../tags/tag32.xml"/><Relationship Id="rId2" Type="http://schemas.openxmlformats.org/officeDocument/2006/relationships/slideLayout" Target="../slideLayouts/slideLayout8.xml"/><Relationship Id="rId16" Type="http://schemas.openxmlformats.org/officeDocument/2006/relationships/tags" Target="../tags/tag31.xml"/><Relationship Id="rId20" Type="http://schemas.openxmlformats.org/officeDocument/2006/relationships/tags" Target="../tags/tag35.xml"/><Relationship Id="rId1" Type="http://schemas.openxmlformats.org/officeDocument/2006/relationships/slideLayout" Target="../slideLayouts/slideLayout7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24" Type="http://schemas.openxmlformats.org/officeDocument/2006/relationships/image" Target="../media/image1.emf"/><Relationship Id="rId5" Type="http://schemas.openxmlformats.org/officeDocument/2006/relationships/vmlDrawing" Target="../drawings/vmlDrawing4.vml"/><Relationship Id="rId15" Type="http://schemas.openxmlformats.org/officeDocument/2006/relationships/tags" Target="../tags/tag30.xml"/><Relationship Id="rId23" Type="http://schemas.openxmlformats.org/officeDocument/2006/relationships/oleObject" Target="../embeddings/oleObject4.bin"/><Relationship Id="rId10" Type="http://schemas.openxmlformats.org/officeDocument/2006/relationships/tags" Target="../tags/tag25.xml"/><Relationship Id="rId19" Type="http://schemas.openxmlformats.org/officeDocument/2006/relationships/tags" Target="../tags/tag34.xml"/><Relationship Id="rId4" Type="http://schemas.openxmlformats.org/officeDocument/2006/relationships/theme" Target="../theme/theme2.xml"/><Relationship Id="rId9" Type="http://schemas.openxmlformats.org/officeDocument/2006/relationships/tags" Target="../tags/tag24.xml"/><Relationship Id="rId14" Type="http://schemas.openxmlformats.org/officeDocument/2006/relationships/tags" Target="../tags/tag29.xml"/><Relationship Id="rId22" Type="http://schemas.openxmlformats.org/officeDocument/2006/relationships/tags" Target="../tags/tag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3" Type="http://schemas.openxmlformats.org/officeDocument/2006/relationships/slideLayout" Target="../slideLayouts/slideLayout12.xml"/><Relationship Id="rId21" Type="http://schemas.openxmlformats.org/officeDocument/2006/relationships/tags" Target="../tags/tag57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11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1" Type="http://schemas.openxmlformats.org/officeDocument/2006/relationships/slideLayout" Target="../slideLayouts/slideLayout10.xml"/><Relationship Id="rId6" Type="http://schemas.openxmlformats.org/officeDocument/2006/relationships/vmlDrawing" Target="../drawings/vmlDrawing8.vml"/><Relationship Id="rId11" Type="http://schemas.openxmlformats.org/officeDocument/2006/relationships/tags" Target="../tags/tag47.xml"/><Relationship Id="rId24" Type="http://schemas.openxmlformats.org/officeDocument/2006/relationships/oleObject" Target="../embeddings/oleObject8.bin"/><Relationship Id="rId5" Type="http://schemas.openxmlformats.org/officeDocument/2006/relationships/theme" Target="../theme/theme3.xml"/><Relationship Id="rId15" Type="http://schemas.openxmlformats.org/officeDocument/2006/relationships/tags" Target="../tags/tag51.xml"/><Relationship Id="rId23" Type="http://schemas.openxmlformats.org/officeDocument/2006/relationships/tags" Target="../tags/tag59.xml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4" Type="http://schemas.openxmlformats.org/officeDocument/2006/relationships/slideLayout" Target="../slideLayouts/slideLayout13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tags" Target="../tags/tag5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tags" Target="../tags/tag71.xml"/><Relationship Id="rId18" Type="http://schemas.openxmlformats.org/officeDocument/2006/relationships/tags" Target="../tags/tag76.xml"/><Relationship Id="rId3" Type="http://schemas.openxmlformats.org/officeDocument/2006/relationships/slideLayout" Target="../slideLayouts/slideLayout16.xml"/><Relationship Id="rId21" Type="http://schemas.openxmlformats.org/officeDocument/2006/relationships/tags" Target="../tags/tag79.xml"/><Relationship Id="rId7" Type="http://schemas.openxmlformats.org/officeDocument/2006/relationships/tags" Target="../tags/tag65.xml"/><Relationship Id="rId12" Type="http://schemas.openxmlformats.org/officeDocument/2006/relationships/tags" Target="../tags/tag70.xml"/><Relationship Id="rId17" Type="http://schemas.openxmlformats.org/officeDocument/2006/relationships/tags" Target="../tags/tag75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15.xml"/><Relationship Id="rId16" Type="http://schemas.openxmlformats.org/officeDocument/2006/relationships/tags" Target="../tags/tag74.xml"/><Relationship Id="rId20" Type="http://schemas.openxmlformats.org/officeDocument/2006/relationships/tags" Target="../tags/tag78.xml"/><Relationship Id="rId1" Type="http://schemas.openxmlformats.org/officeDocument/2006/relationships/slideLayout" Target="../slideLayouts/slideLayout14.xml"/><Relationship Id="rId6" Type="http://schemas.openxmlformats.org/officeDocument/2006/relationships/vmlDrawing" Target="../drawings/vmlDrawing12.vml"/><Relationship Id="rId11" Type="http://schemas.openxmlformats.org/officeDocument/2006/relationships/tags" Target="../tags/tag69.xml"/><Relationship Id="rId24" Type="http://schemas.openxmlformats.org/officeDocument/2006/relationships/oleObject" Target="../embeddings/oleObject8.bin"/><Relationship Id="rId5" Type="http://schemas.openxmlformats.org/officeDocument/2006/relationships/theme" Target="../theme/theme4.xml"/><Relationship Id="rId15" Type="http://schemas.openxmlformats.org/officeDocument/2006/relationships/tags" Target="../tags/tag73.xml"/><Relationship Id="rId23" Type="http://schemas.openxmlformats.org/officeDocument/2006/relationships/tags" Target="../tags/tag81.xml"/><Relationship Id="rId10" Type="http://schemas.openxmlformats.org/officeDocument/2006/relationships/tags" Target="../tags/tag68.xml"/><Relationship Id="rId19" Type="http://schemas.openxmlformats.org/officeDocument/2006/relationships/tags" Target="../tags/tag77.xml"/><Relationship Id="rId4" Type="http://schemas.openxmlformats.org/officeDocument/2006/relationships/slideLayout" Target="../slideLayouts/slideLayout17.xml"/><Relationship Id="rId9" Type="http://schemas.openxmlformats.org/officeDocument/2006/relationships/tags" Target="../tags/tag67.xml"/><Relationship Id="rId14" Type="http://schemas.openxmlformats.org/officeDocument/2006/relationships/tags" Target="../tags/tag72.xml"/><Relationship Id="rId22" Type="http://schemas.openxmlformats.org/officeDocument/2006/relationships/tags" Target="../tags/tag8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13" Type="http://schemas.openxmlformats.org/officeDocument/2006/relationships/tags" Target="../tags/tag90.xml"/><Relationship Id="rId18" Type="http://schemas.openxmlformats.org/officeDocument/2006/relationships/tags" Target="../tags/tag95.xml"/><Relationship Id="rId26" Type="http://schemas.openxmlformats.org/officeDocument/2006/relationships/tags" Target="../tags/tag103.xml"/><Relationship Id="rId3" Type="http://schemas.openxmlformats.org/officeDocument/2006/relationships/slideLayout" Target="../slideLayouts/slideLayout20.xml"/><Relationship Id="rId21" Type="http://schemas.openxmlformats.org/officeDocument/2006/relationships/tags" Target="../tags/tag98.xml"/><Relationship Id="rId7" Type="http://schemas.openxmlformats.org/officeDocument/2006/relationships/slideLayout" Target="../slideLayouts/slideLayout24.xml"/><Relationship Id="rId12" Type="http://schemas.openxmlformats.org/officeDocument/2006/relationships/tags" Target="../tags/tag89.xml"/><Relationship Id="rId17" Type="http://schemas.openxmlformats.org/officeDocument/2006/relationships/tags" Target="../tags/tag94.xml"/><Relationship Id="rId25" Type="http://schemas.openxmlformats.org/officeDocument/2006/relationships/tags" Target="../tags/tag102.xml"/><Relationship Id="rId2" Type="http://schemas.openxmlformats.org/officeDocument/2006/relationships/slideLayout" Target="../slideLayouts/slideLayout19.xml"/><Relationship Id="rId16" Type="http://schemas.openxmlformats.org/officeDocument/2006/relationships/tags" Target="../tags/tag93.xml"/><Relationship Id="rId20" Type="http://schemas.openxmlformats.org/officeDocument/2006/relationships/tags" Target="../tags/tag9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tags" Target="../tags/tag88.xml"/><Relationship Id="rId24" Type="http://schemas.openxmlformats.org/officeDocument/2006/relationships/tags" Target="../tags/tag101.xml"/><Relationship Id="rId5" Type="http://schemas.openxmlformats.org/officeDocument/2006/relationships/slideLayout" Target="../slideLayouts/slideLayout22.xml"/><Relationship Id="rId15" Type="http://schemas.openxmlformats.org/officeDocument/2006/relationships/tags" Target="../tags/tag92.xml"/><Relationship Id="rId23" Type="http://schemas.openxmlformats.org/officeDocument/2006/relationships/tags" Target="../tags/tag100.xml"/><Relationship Id="rId28" Type="http://schemas.openxmlformats.org/officeDocument/2006/relationships/image" Target="../media/image1.emf"/><Relationship Id="rId10" Type="http://schemas.openxmlformats.org/officeDocument/2006/relationships/tags" Target="../tags/tag87.xml"/><Relationship Id="rId19" Type="http://schemas.openxmlformats.org/officeDocument/2006/relationships/tags" Target="../tags/tag96.xml"/><Relationship Id="rId4" Type="http://schemas.openxmlformats.org/officeDocument/2006/relationships/slideLayout" Target="../slideLayouts/slideLayout21.xml"/><Relationship Id="rId9" Type="http://schemas.openxmlformats.org/officeDocument/2006/relationships/vmlDrawing" Target="../drawings/vmlDrawing16.vml"/><Relationship Id="rId14" Type="http://schemas.openxmlformats.org/officeDocument/2006/relationships/tags" Target="../tags/tag91.xml"/><Relationship Id="rId22" Type="http://schemas.openxmlformats.org/officeDocument/2006/relationships/tags" Target="../tags/tag99.xml"/><Relationship Id="rId27" Type="http://schemas.openxmlformats.org/officeDocument/2006/relationships/oleObject" Target="../embeddings/oleObject12.bin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13" Type="http://schemas.openxmlformats.org/officeDocument/2006/relationships/tags" Target="../tags/tag115.xml"/><Relationship Id="rId18" Type="http://schemas.openxmlformats.org/officeDocument/2006/relationships/tags" Target="../tags/tag120.xml"/><Relationship Id="rId26" Type="http://schemas.openxmlformats.org/officeDocument/2006/relationships/tags" Target="../tags/tag128.xml"/><Relationship Id="rId3" Type="http://schemas.openxmlformats.org/officeDocument/2006/relationships/slideLayout" Target="../slideLayouts/slideLayout27.xml"/><Relationship Id="rId21" Type="http://schemas.openxmlformats.org/officeDocument/2006/relationships/tags" Target="../tags/tag123.xml"/><Relationship Id="rId7" Type="http://schemas.openxmlformats.org/officeDocument/2006/relationships/slideLayout" Target="../slideLayouts/slideLayout31.xml"/><Relationship Id="rId12" Type="http://schemas.openxmlformats.org/officeDocument/2006/relationships/tags" Target="../tags/tag114.xml"/><Relationship Id="rId17" Type="http://schemas.openxmlformats.org/officeDocument/2006/relationships/tags" Target="../tags/tag119.xml"/><Relationship Id="rId25" Type="http://schemas.openxmlformats.org/officeDocument/2006/relationships/tags" Target="../tags/tag127.xml"/><Relationship Id="rId2" Type="http://schemas.openxmlformats.org/officeDocument/2006/relationships/slideLayout" Target="../slideLayouts/slideLayout26.xml"/><Relationship Id="rId16" Type="http://schemas.openxmlformats.org/officeDocument/2006/relationships/tags" Target="../tags/tag118.xml"/><Relationship Id="rId20" Type="http://schemas.openxmlformats.org/officeDocument/2006/relationships/tags" Target="../tags/tag122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ags" Target="../tags/tag113.xml"/><Relationship Id="rId24" Type="http://schemas.openxmlformats.org/officeDocument/2006/relationships/tags" Target="../tags/tag126.xml"/><Relationship Id="rId5" Type="http://schemas.openxmlformats.org/officeDocument/2006/relationships/slideLayout" Target="../slideLayouts/slideLayout29.xml"/><Relationship Id="rId15" Type="http://schemas.openxmlformats.org/officeDocument/2006/relationships/tags" Target="../tags/tag117.xml"/><Relationship Id="rId23" Type="http://schemas.openxmlformats.org/officeDocument/2006/relationships/tags" Target="../tags/tag125.xml"/><Relationship Id="rId28" Type="http://schemas.openxmlformats.org/officeDocument/2006/relationships/image" Target="../media/image1.emf"/><Relationship Id="rId10" Type="http://schemas.openxmlformats.org/officeDocument/2006/relationships/tags" Target="../tags/tag112.xml"/><Relationship Id="rId19" Type="http://schemas.openxmlformats.org/officeDocument/2006/relationships/tags" Target="../tags/tag121.xml"/><Relationship Id="rId4" Type="http://schemas.openxmlformats.org/officeDocument/2006/relationships/slideLayout" Target="../slideLayouts/slideLayout28.xml"/><Relationship Id="rId9" Type="http://schemas.openxmlformats.org/officeDocument/2006/relationships/vmlDrawing" Target="../drawings/vmlDrawing20.vml"/><Relationship Id="rId14" Type="http://schemas.openxmlformats.org/officeDocument/2006/relationships/tags" Target="../tags/tag116.xml"/><Relationship Id="rId22" Type="http://schemas.openxmlformats.org/officeDocument/2006/relationships/tags" Target="../tags/tag124.xml"/><Relationship Id="rId27" Type="http://schemas.openxmlformats.org/officeDocument/2006/relationships/oleObject" Target="../embeddings/oleObject20.bin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13" Type="http://schemas.openxmlformats.org/officeDocument/2006/relationships/tags" Target="../tags/tag140.xml"/><Relationship Id="rId18" Type="http://schemas.openxmlformats.org/officeDocument/2006/relationships/tags" Target="../tags/tag145.xml"/><Relationship Id="rId26" Type="http://schemas.openxmlformats.org/officeDocument/2006/relationships/tags" Target="../tags/tag153.xml"/><Relationship Id="rId3" Type="http://schemas.openxmlformats.org/officeDocument/2006/relationships/slideLayout" Target="../slideLayouts/slideLayout34.xml"/><Relationship Id="rId21" Type="http://schemas.openxmlformats.org/officeDocument/2006/relationships/tags" Target="../tags/tag148.xml"/><Relationship Id="rId7" Type="http://schemas.openxmlformats.org/officeDocument/2006/relationships/slideLayout" Target="../slideLayouts/slideLayout38.xml"/><Relationship Id="rId12" Type="http://schemas.openxmlformats.org/officeDocument/2006/relationships/tags" Target="../tags/tag139.xml"/><Relationship Id="rId17" Type="http://schemas.openxmlformats.org/officeDocument/2006/relationships/tags" Target="../tags/tag144.xml"/><Relationship Id="rId25" Type="http://schemas.openxmlformats.org/officeDocument/2006/relationships/tags" Target="../tags/tag152.xml"/><Relationship Id="rId2" Type="http://schemas.openxmlformats.org/officeDocument/2006/relationships/slideLayout" Target="../slideLayouts/slideLayout33.xml"/><Relationship Id="rId16" Type="http://schemas.openxmlformats.org/officeDocument/2006/relationships/tags" Target="../tags/tag143.xml"/><Relationship Id="rId20" Type="http://schemas.openxmlformats.org/officeDocument/2006/relationships/tags" Target="../tags/tag147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tags" Target="../tags/tag138.xml"/><Relationship Id="rId24" Type="http://schemas.openxmlformats.org/officeDocument/2006/relationships/tags" Target="../tags/tag151.xml"/><Relationship Id="rId5" Type="http://schemas.openxmlformats.org/officeDocument/2006/relationships/slideLayout" Target="../slideLayouts/slideLayout36.xml"/><Relationship Id="rId15" Type="http://schemas.openxmlformats.org/officeDocument/2006/relationships/tags" Target="../tags/tag142.xml"/><Relationship Id="rId23" Type="http://schemas.openxmlformats.org/officeDocument/2006/relationships/tags" Target="../tags/tag150.xml"/><Relationship Id="rId28" Type="http://schemas.openxmlformats.org/officeDocument/2006/relationships/image" Target="../media/image1.emf"/><Relationship Id="rId10" Type="http://schemas.openxmlformats.org/officeDocument/2006/relationships/tags" Target="../tags/tag137.xml"/><Relationship Id="rId19" Type="http://schemas.openxmlformats.org/officeDocument/2006/relationships/tags" Target="../tags/tag146.xml"/><Relationship Id="rId4" Type="http://schemas.openxmlformats.org/officeDocument/2006/relationships/slideLayout" Target="../slideLayouts/slideLayout35.xml"/><Relationship Id="rId9" Type="http://schemas.openxmlformats.org/officeDocument/2006/relationships/vmlDrawing" Target="../drawings/vmlDrawing24.vml"/><Relationship Id="rId14" Type="http://schemas.openxmlformats.org/officeDocument/2006/relationships/tags" Target="../tags/tag141.xml"/><Relationship Id="rId22" Type="http://schemas.openxmlformats.org/officeDocument/2006/relationships/tags" Target="../tags/tag149.xml"/><Relationship Id="rId27" Type="http://schemas.openxmlformats.org/officeDocument/2006/relationships/oleObject" Target="../embeddings/oleObject28.bin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ags" Target="../tags/tag159.xml"/><Relationship Id="rId18" Type="http://schemas.openxmlformats.org/officeDocument/2006/relationships/tags" Target="../tags/tag164.xml"/><Relationship Id="rId26" Type="http://schemas.openxmlformats.org/officeDocument/2006/relationships/tags" Target="../tags/tag172.xml"/><Relationship Id="rId3" Type="http://schemas.openxmlformats.org/officeDocument/2006/relationships/slideLayout" Target="../slideLayouts/slideLayout41.xml"/><Relationship Id="rId21" Type="http://schemas.openxmlformats.org/officeDocument/2006/relationships/tags" Target="../tags/tag167.xml"/><Relationship Id="rId7" Type="http://schemas.openxmlformats.org/officeDocument/2006/relationships/slideLayout" Target="../slideLayouts/slideLayout45.xml"/><Relationship Id="rId12" Type="http://schemas.openxmlformats.org/officeDocument/2006/relationships/tags" Target="../tags/tag158.xml"/><Relationship Id="rId17" Type="http://schemas.openxmlformats.org/officeDocument/2006/relationships/tags" Target="../tags/tag163.xml"/><Relationship Id="rId25" Type="http://schemas.openxmlformats.org/officeDocument/2006/relationships/tags" Target="../tags/tag171.xml"/><Relationship Id="rId2" Type="http://schemas.openxmlformats.org/officeDocument/2006/relationships/slideLayout" Target="../slideLayouts/slideLayout40.xml"/><Relationship Id="rId16" Type="http://schemas.openxmlformats.org/officeDocument/2006/relationships/tags" Target="../tags/tag162.xml"/><Relationship Id="rId20" Type="http://schemas.openxmlformats.org/officeDocument/2006/relationships/tags" Target="../tags/tag166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tags" Target="../tags/tag157.xml"/><Relationship Id="rId24" Type="http://schemas.openxmlformats.org/officeDocument/2006/relationships/tags" Target="../tags/tag170.xml"/><Relationship Id="rId5" Type="http://schemas.openxmlformats.org/officeDocument/2006/relationships/slideLayout" Target="../slideLayouts/slideLayout43.xml"/><Relationship Id="rId15" Type="http://schemas.openxmlformats.org/officeDocument/2006/relationships/tags" Target="../tags/tag161.xml"/><Relationship Id="rId23" Type="http://schemas.openxmlformats.org/officeDocument/2006/relationships/tags" Target="../tags/tag169.xml"/><Relationship Id="rId28" Type="http://schemas.openxmlformats.org/officeDocument/2006/relationships/oleObject" Target="../embeddings/oleObject31.bin"/><Relationship Id="rId10" Type="http://schemas.openxmlformats.org/officeDocument/2006/relationships/vmlDrawing" Target="../drawings/vmlDrawing27.vml"/><Relationship Id="rId19" Type="http://schemas.openxmlformats.org/officeDocument/2006/relationships/tags" Target="../tags/tag165.xml"/><Relationship Id="rId4" Type="http://schemas.openxmlformats.org/officeDocument/2006/relationships/slideLayout" Target="../slideLayouts/slideLayout42.xml"/><Relationship Id="rId9" Type="http://schemas.openxmlformats.org/officeDocument/2006/relationships/theme" Target="../theme/theme8.xml"/><Relationship Id="rId14" Type="http://schemas.openxmlformats.org/officeDocument/2006/relationships/tags" Target="../tags/tag160.xml"/><Relationship Id="rId22" Type="http://schemas.openxmlformats.org/officeDocument/2006/relationships/tags" Target="../tags/tag168.xml"/><Relationship Id="rId27" Type="http://schemas.openxmlformats.org/officeDocument/2006/relationships/tags" Target="../tags/tag17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13" Type="http://schemas.openxmlformats.org/officeDocument/2006/relationships/tags" Target="../tags/tag184.xml"/><Relationship Id="rId18" Type="http://schemas.openxmlformats.org/officeDocument/2006/relationships/tags" Target="../tags/tag189.xml"/><Relationship Id="rId3" Type="http://schemas.openxmlformats.org/officeDocument/2006/relationships/slideLayout" Target="../slideLayouts/slideLayout49.xml"/><Relationship Id="rId21" Type="http://schemas.openxmlformats.org/officeDocument/2006/relationships/tags" Target="../tags/tag192.xml"/><Relationship Id="rId7" Type="http://schemas.openxmlformats.org/officeDocument/2006/relationships/tags" Target="../tags/tag178.xml"/><Relationship Id="rId12" Type="http://schemas.openxmlformats.org/officeDocument/2006/relationships/tags" Target="../tags/tag183.xml"/><Relationship Id="rId17" Type="http://schemas.openxmlformats.org/officeDocument/2006/relationships/tags" Target="../tags/tag188.xml"/><Relationship Id="rId2" Type="http://schemas.openxmlformats.org/officeDocument/2006/relationships/slideLayout" Target="../slideLayouts/slideLayout48.xml"/><Relationship Id="rId16" Type="http://schemas.openxmlformats.org/officeDocument/2006/relationships/tags" Target="../tags/tag187.xml"/><Relationship Id="rId20" Type="http://schemas.openxmlformats.org/officeDocument/2006/relationships/tags" Target="../tags/tag191.xml"/><Relationship Id="rId1" Type="http://schemas.openxmlformats.org/officeDocument/2006/relationships/slideLayout" Target="../slideLayouts/slideLayout47.xml"/><Relationship Id="rId6" Type="http://schemas.openxmlformats.org/officeDocument/2006/relationships/tags" Target="../tags/tag177.xml"/><Relationship Id="rId11" Type="http://schemas.openxmlformats.org/officeDocument/2006/relationships/tags" Target="../tags/tag182.xml"/><Relationship Id="rId24" Type="http://schemas.openxmlformats.org/officeDocument/2006/relationships/image" Target="../media/image1.emf"/><Relationship Id="rId5" Type="http://schemas.openxmlformats.org/officeDocument/2006/relationships/vmlDrawing" Target="../drawings/vmlDrawing30.vml"/><Relationship Id="rId15" Type="http://schemas.openxmlformats.org/officeDocument/2006/relationships/tags" Target="../tags/tag186.xml"/><Relationship Id="rId23" Type="http://schemas.openxmlformats.org/officeDocument/2006/relationships/oleObject" Target="../embeddings/oleObject34.bin"/><Relationship Id="rId10" Type="http://schemas.openxmlformats.org/officeDocument/2006/relationships/tags" Target="../tags/tag181.xml"/><Relationship Id="rId19" Type="http://schemas.openxmlformats.org/officeDocument/2006/relationships/tags" Target="../tags/tag190.xml"/><Relationship Id="rId4" Type="http://schemas.openxmlformats.org/officeDocument/2006/relationships/theme" Target="../theme/theme9.xml"/><Relationship Id="rId9" Type="http://schemas.openxmlformats.org/officeDocument/2006/relationships/tags" Target="../tags/tag180.xml"/><Relationship Id="rId14" Type="http://schemas.openxmlformats.org/officeDocument/2006/relationships/tags" Target="../tags/tag185.xml"/><Relationship Id="rId22" Type="http://schemas.openxmlformats.org/officeDocument/2006/relationships/tags" Target="../tags/tag1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63" name="think-cell Slide" r:id="rId26" imgW="270" imgH="270" progId="TCLayout.ActiveDocument.1">
                  <p:embed/>
                </p:oleObj>
              </mc:Choice>
              <mc:Fallback>
                <p:oleObj name="think-cell Slide" r:id="rId26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10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ru-RU" sz="1632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73214" y="382923"/>
            <a:ext cx="11645573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 dirty="0"/>
              <a:t>Click to edit Master title style</a:t>
            </a:r>
            <a:endParaRPr lang="ru-RU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273215" y="10252"/>
            <a:ext cx="894666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sz="1428" cap="all" baseline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273214" y="1089085"/>
            <a:ext cx="11645573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32" baseline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ru-RU" sz="1632" baseline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76208" y="2676450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4" name="SlideBottomBar"/>
          <p:cNvSpPr/>
          <p:nvPr/>
        </p:nvSpPr>
        <p:spPr>
          <a:xfrm>
            <a:off x="11576461" y="6455860"/>
            <a:ext cx="62200" cy="1263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32" baseline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23" name="doc id"/>
          <p:cNvSpPr>
            <a:spLocks noChangeArrowheads="1"/>
          </p:cNvSpPr>
          <p:nvPr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ru-RU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cxnSp>
        <p:nvCxnSpPr>
          <p:cNvPr id="63" name="Прямая соединительная линия 7"/>
          <p:cNvCxnSpPr>
            <a:cxnSpLocks/>
          </p:cNvCxnSpPr>
          <p:nvPr/>
        </p:nvCxnSpPr>
        <p:spPr>
          <a:xfrm>
            <a:off x="273214" y="1031778"/>
            <a:ext cx="11645573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81000">
                  <a:srgbClr val="30BCEB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ACET" hidden="1">
            <a:extLst>
              <a:ext uri="{FF2B5EF4-FFF2-40B4-BE49-F238E27FC236}">
                <a16:creationId xmlns:a16="http://schemas.microsoft.com/office/drawing/2014/main" id="{077C33C3-9CAC-4568-91AC-75C63D7A865C}"/>
              </a:ext>
            </a:extLst>
          </p:cNvPr>
          <p:cNvGrpSpPr>
            <a:grpSpLocks/>
          </p:cNvGrpSpPr>
          <p:nvPr/>
        </p:nvGrpSpPr>
        <p:grpSpPr bwMode="auto">
          <a:xfrm>
            <a:off x="1976207" y="1890988"/>
            <a:ext cx="5853024" cy="596066"/>
            <a:chOff x="915" y="662"/>
            <a:chExt cx="2686" cy="368"/>
          </a:xfrm>
        </p:grpSpPr>
        <p:cxnSp>
          <p:nvCxnSpPr>
            <p:cNvPr id="68" name="AutoShape 249">
              <a:extLst>
                <a:ext uri="{FF2B5EF4-FFF2-40B4-BE49-F238E27FC236}">
                  <a16:creationId xmlns:a16="http://schemas.microsoft.com/office/drawing/2014/main" id="{A7FD436B-BEBA-4117-ABC1-87DC081344A3}"/>
                </a:ext>
              </a:extLst>
            </p:cNvPr>
            <p:cNvCxnSpPr>
              <a:cxnSpLocks noChangeShapeType="1"/>
              <a:stCxn id="69" idx="4"/>
              <a:endCxn id="69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9" name="AutoShape 250">
              <a:extLst>
                <a:ext uri="{FF2B5EF4-FFF2-40B4-BE49-F238E27FC236}">
                  <a16:creationId xmlns:a16="http://schemas.microsoft.com/office/drawing/2014/main" id="{2B4CB6BF-8D3F-4808-9964-6C9A9A85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" y="662"/>
              <a:ext cx="2686" cy="36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837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en-US" sz="1837" baseline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70" name="LegendBoxes" hidden="1">
            <a:extLst>
              <a:ext uri="{FF2B5EF4-FFF2-40B4-BE49-F238E27FC236}">
                <a16:creationId xmlns:a16="http://schemas.microsoft.com/office/drawing/2014/main" id="{67AD73E1-515A-4F89-A466-97F3E4C224EE}"/>
              </a:ext>
            </a:extLst>
          </p:cNvPr>
          <p:cNvGrpSpPr>
            <a:grpSpLocks/>
          </p:cNvGrpSpPr>
          <p:nvPr/>
        </p:nvGrpSpPr>
        <p:grpSpPr bwMode="auto">
          <a:xfrm>
            <a:off x="11139678" y="1127324"/>
            <a:ext cx="788828" cy="1022061"/>
            <a:chOff x="4936" y="176"/>
            <a:chExt cx="487" cy="631"/>
          </a:xfrm>
        </p:grpSpPr>
        <p:sp>
          <p:nvSpPr>
            <p:cNvPr id="71" name="Legend1">
              <a:extLst>
                <a:ext uri="{FF2B5EF4-FFF2-40B4-BE49-F238E27FC236}">
                  <a16:creationId xmlns:a16="http://schemas.microsoft.com/office/drawing/2014/main" id="{4F1E252F-BCDB-42C5-9995-C2BD24EA4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2" name="LegendRectangle1">
              <a:extLst>
                <a:ext uri="{FF2B5EF4-FFF2-40B4-BE49-F238E27FC236}">
                  <a16:creationId xmlns:a16="http://schemas.microsoft.com/office/drawing/2014/main" id="{CEB21BFC-5CB4-41E8-A041-7A0763A14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73" name="Legend2">
              <a:extLst>
                <a:ext uri="{FF2B5EF4-FFF2-40B4-BE49-F238E27FC236}">
                  <a16:creationId xmlns:a16="http://schemas.microsoft.com/office/drawing/2014/main" id="{04648BD1-71FB-4D88-9E2D-AE659120E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4" name="LegendRectangle2">
              <a:extLst>
                <a:ext uri="{FF2B5EF4-FFF2-40B4-BE49-F238E27FC236}">
                  <a16:creationId xmlns:a16="http://schemas.microsoft.com/office/drawing/2014/main" id="{8AA0BE75-23F0-41A9-9079-987B71BCC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75" name="Legend3">
              <a:extLst>
                <a:ext uri="{FF2B5EF4-FFF2-40B4-BE49-F238E27FC236}">
                  <a16:creationId xmlns:a16="http://schemas.microsoft.com/office/drawing/2014/main" id="{0FDBA7ED-7550-4B4E-A8E3-643DD47A9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6" name="LegendRectangle3">
              <a:extLst>
                <a:ext uri="{FF2B5EF4-FFF2-40B4-BE49-F238E27FC236}">
                  <a16:creationId xmlns:a16="http://schemas.microsoft.com/office/drawing/2014/main" id="{14690DFA-537A-48AA-822C-57C4E4336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77" name="Legend4">
              <a:extLst>
                <a:ext uri="{FF2B5EF4-FFF2-40B4-BE49-F238E27FC236}">
                  <a16:creationId xmlns:a16="http://schemas.microsoft.com/office/drawing/2014/main" id="{1269E47F-5DAB-4E3E-856F-B75A85321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8" name="LegendRectangle4">
              <a:extLst>
                <a:ext uri="{FF2B5EF4-FFF2-40B4-BE49-F238E27FC236}">
                  <a16:creationId xmlns:a16="http://schemas.microsoft.com/office/drawing/2014/main" id="{640DD6D6-C55F-48F0-85C0-60E781799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</p:grpSp>
      <p:grpSp>
        <p:nvGrpSpPr>
          <p:cNvPr id="79" name="LegendLines" hidden="1">
            <a:extLst>
              <a:ext uri="{FF2B5EF4-FFF2-40B4-BE49-F238E27FC236}">
                <a16:creationId xmlns:a16="http://schemas.microsoft.com/office/drawing/2014/main" id="{1B02AEE9-CA0A-4F26-B3CD-0CCF1220A90C}"/>
              </a:ext>
            </a:extLst>
          </p:cNvPr>
          <p:cNvGrpSpPr>
            <a:grpSpLocks/>
          </p:cNvGrpSpPr>
          <p:nvPr/>
        </p:nvGrpSpPr>
        <p:grpSpPr bwMode="auto">
          <a:xfrm>
            <a:off x="10825443" y="1127324"/>
            <a:ext cx="1103063" cy="749943"/>
            <a:chOff x="4750" y="176"/>
            <a:chExt cx="681" cy="463"/>
          </a:xfrm>
        </p:grpSpPr>
        <p:sp>
          <p:nvSpPr>
            <p:cNvPr id="80" name="LineLegend1">
              <a:extLst>
                <a:ext uri="{FF2B5EF4-FFF2-40B4-BE49-F238E27FC236}">
                  <a16:creationId xmlns:a16="http://schemas.microsoft.com/office/drawing/2014/main" id="{ACB5A7C1-B9D6-461E-8A91-89FD754CD6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81" name="LineLegend2">
              <a:extLst>
                <a:ext uri="{FF2B5EF4-FFF2-40B4-BE49-F238E27FC236}">
                  <a16:creationId xmlns:a16="http://schemas.microsoft.com/office/drawing/2014/main" id="{AC1BAAC5-0E09-4563-99EE-A55F39BF42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82" name="LineLegend3">
              <a:extLst>
                <a:ext uri="{FF2B5EF4-FFF2-40B4-BE49-F238E27FC236}">
                  <a16:creationId xmlns:a16="http://schemas.microsoft.com/office/drawing/2014/main" id="{C0B6ADA7-552F-4B74-A682-79E5F17C42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83" name="Legend1">
              <a:extLst>
                <a:ext uri="{FF2B5EF4-FFF2-40B4-BE49-F238E27FC236}">
                  <a16:creationId xmlns:a16="http://schemas.microsoft.com/office/drawing/2014/main" id="{E7EF7E90-232E-4982-9620-191BF8523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4" name="Legend2">
              <a:extLst>
                <a:ext uri="{FF2B5EF4-FFF2-40B4-BE49-F238E27FC236}">
                  <a16:creationId xmlns:a16="http://schemas.microsoft.com/office/drawing/2014/main" id="{A1226EA5-7C48-435E-BC74-13F777962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5" name="Legend3">
              <a:extLst>
                <a:ext uri="{FF2B5EF4-FFF2-40B4-BE49-F238E27FC236}">
                  <a16:creationId xmlns:a16="http://schemas.microsoft.com/office/drawing/2014/main" id="{D9A375F3-B722-41AC-ADCF-874821FE4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</p:grpSp>
      <p:grpSp>
        <p:nvGrpSpPr>
          <p:cNvPr id="86" name="LegendMoons" hidden="1">
            <a:extLst>
              <a:ext uri="{FF2B5EF4-FFF2-40B4-BE49-F238E27FC236}">
                <a16:creationId xmlns:a16="http://schemas.microsoft.com/office/drawing/2014/main" id="{CFB3ABA0-E0F2-441F-8B14-A3510F446F7C}"/>
              </a:ext>
            </a:extLst>
          </p:cNvPr>
          <p:cNvGrpSpPr/>
          <p:nvPr/>
        </p:nvGrpSpPr>
        <p:grpSpPr bwMode="auto">
          <a:xfrm>
            <a:off x="11071477" y="1127324"/>
            <a:ext cx="857123" cy="1333054"/>
            <a:chOff x="7875175" y="286625"/>
            <a:chExt cx="840048" cy="1306516"/>
          </a:xfrm>
        </p:grpSpPr>
        <p:grpSp>
          <p:nvGrpSpPr>
            <p:cNvPr id="87" name="MoonLegend2">
              <a:extLst>
                <a:ext uri="{FF2B5EF4-FFF2-40B4-BE49-F238E27FC236}">
                  <a16:creationId xmlns:a16="http://schemas.microsoft.com/office/drawing/2014/main" id="{3CFFEAA6-79EA-49DF-95FD-F23B1B699184}"/>
                </a:ext>
              </a:extLst>
            </p:cNvPr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7875175" y="560866"/>
              <a:ext cx="209550" cy="209551"/>
              <a:chOff x="1694" y="2044"/>
              <a:chExt cx="160" cy="160"/>
            </a:xfrm>
          </p:grpSpPr>
          <p:sp>
            <p:nvSpPr>
              <p:cNvPr id="105" name="Oval 41">
                <a:extLst>
                  <a:ext uri="{FF2B5EF4-FFF2-40B4-BE49-F238E27FC236}">
                    <a16:creationId xmlns:a16="http://schemas.microsoft.com/office/drawing/2014/main" id="{1659EF16-A9B4-4FAD-83EB-253F15DD0B4D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6" name="Arc 42">
                <a:extLst>
                  <a:ext uri="{FF2B5EF4-FFF2-40B4-BE49-F238E27FC236}">
                    <a16:creationId xmlns:a16="http://schemas.microsoft.com/office/drawing/2014/main" id="{608980BE-E86F-47A7-91D8-02C83DC65D64}"/>
                  </a:ext>
                </a:extLst>
              </p:cNvPr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grpSp>
          <p:nvGrpSpPr>
            <p:cNvPr id="88" name="MoonLegend4">
              <a:extLst>
                <a:ext uri="{FF2B5EF4-FFF2-40B4-BE49-F238E27FC236}">
                  <a16:creationId xmlns:a16="http://schemas.microsoft.com/office/drawing/2014/main" id="{F3676DE7-2C25-436F-8B07-DBFF88B88219}"/>
                </a:ext>
              </a:extLst>
            </p:cNvPr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7875175" y="1109348"/>
              <a:ext cx="209550" cy="209551"/>
              <a:chOff x="4495" y="1198"/>
              <a:chExt cx="160" cy="160"/>
            </a:xfrm>
          </p:grpSpPr>
          <p:sp>
            <p:nvSpPr>
              <p:cNvPr id="103" name="Oval 47">
                <a:extLst>
                  <a:ext uri="{FF2B5EF4-FFF2-40B4-BE49-F238E27FC236}">
                    <a16:creationId xmlns:a16="http://schemas.microsoft.com/office/drawing/2014/main" id="{BE214008-5641-4369-8852-2BC3DC9E9B3E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4" name="Arc 48">
                <a:extLst>
                  <a:ext uri="{FF2B5EF4-FFF2-40B4-BE49-F238E27FC236}">
                    <a16:creationId xmlns:a16="http://schemas.microsoft.com/office/drawing/2014/main" id="{4A8F12BF-6BC5-4349-91A9-5959E89A83A5}"/>
                  </a:ext>
                </a:extLst>
              </p:cNvPr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grpSp>
          <p:nvGrpSpPr>
            <p:cNvPr id="89" name="MoonLegend5">
              <a:extLst>
                <a:ext uri="{FF2B5EF4-FFF2-40B4-BE49-F238E27FC236}">
                  <a16:creationId xmlns:a16="http://schemas.microsoft.com/office/drawing/2014/main" id="{E04182F2-C329-42AE-AC7F-8B59293B3BC3}"/>
                </a:ext>
              </a:extLst>
            </p:cNvPr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auto">
            <a:xfrm>
              <a:off x="7875175" y="1383590"/>
              <a:ext cx="209550" cy="209551"/>
              <a:chOff x="4495" y="1440"/>
              <a:chExt cx="160" cy="160"/>
            </a:xfrm>
          </p:grpSpPr>
          <p:sp>
            <p:nvSpPr>
              <p:cNvPr id="101" name="Oval 50">
                <a:extLst>
                  <a:ext uri="{FF2B5EF4-FFF2-40B4-BE49-F238E27FC236}">
                    <a16:creationId xmlns:a16="http://schemas.microsoft.com/office/drawing/2014/main" id="{EF9679B0-99BD-4F43-979F-A92BF09B1380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2" name="Oval 51">
                <a:extLst>
                  <a:ext uri="{FF2B5EF4-FFF2-40B4-BE49-F238E27FC236}">
                    <a16:creationId xmlns:a16="http://schemas.microsoft.com/office/drawing/2014/main" id="{BD561548-F30D-4554-B606-67177BB7C1CD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sp>
          <p:nvSpPr>
            <p:cNvPr id="90" name="Legend1">
              <a:extLst>
                <a:ext uri="{FF2B5EF4-FFF2-40B4-BE49-F238E27FC236}">
                  <a16:creationId xmlns:a16="http://schemas.microsoft.com/office/drawing/2014/main" id="{EDC14FDD-5A7F-4FB7-A8B2-77B7D7DE8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29932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1" name="Legend2">
              <a:extLst>
                <a:ext uri="{FF2B5EF4-FFF2-40B4-BE49-F238E27FC236}">
                  <a16:creationId xmlns:a16="http://schemas.microsoft.com/office/drawing/2014/main" id="{607F7CEF-9ABD-413E-A447-23D883D73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573963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2" name="Legend3">
              <a:extLst>
                <a:ext uri="{FF2B5EF4-FFF2-40B4-BE49-F238E27FC236}">
                  <a16:creationId xmlns:a16="http://schemas.microsoft.com/office/drawing/2014/main" id="{9FBEEA81-D050-4A08-90D5-7034DE7DB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848602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3" name="Legend4">
              <a:extLst>
                <a:ext uri="{FF2B5EF4-FFF2-40B4-BE49-F238E27FC236}">
                  <a16:creationId xmlns:a16="http://schemas.microsoft.com/office/drawing/2014/main" id="{7D60BB96-DAC7-462F-87D1-7CF82ED4E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12006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4" name="Legend5">
              <a:extLst>
                <a:ext uri="{FF2B5EF4-FFF2-40B4-BE49-F238E27FC236}">
                  <a16:creationId xmlns:a16="http://schemas.microsoft.com/office/drawing/2014/main" id="{2C63B69B-0565-412A-A79F-452DBA1E5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39629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grpSp>
          <p:nvGrpSpPr>
            <p:cNvPr id="95" name="MoonLegend3">
              <a:extLst>
                <a:ext uri="{FF2B5EF4-FFF2-40B4-BE49-F238E27FC236}">
                  <a16:creationId xmlns:a16="http://schemas.microsoft.com/office/drawing/2014/main" id="{EB835852-64E4-4DFE-8889-C6CF5CDBCAA0}"/>
                </a:ext>
              </a:extLst>
            </p:cNvPr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 bwMode="auto">
            <a:xfrm>
              <a:off x="7875175" y="835107"/>
              <a:ext cx="209550" cy="209551"/>
              <a:chOff x="4495" y="1198"/>
              <a:chExt cx="160" cy="160"/>
            </a:xfrm>
          </p:grpSpPr>
          <p:sp>
            <p:nvSpPr>
              <p:cNvPr id="99" name="Oval 47">
                <a:extLst>
                  <a:ext uri="{FF2B5EF4-FFF2-40B4-BE49-F238E27FC236}">
                    <a16:creationId xmlns:a16="http://schemas.microsoft.com/office/drawing/2014/main" id="{5F4B71A9-B7DA-4212-95B4-F827C0E5FA6B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0" name="Arc 48">
                <a:extLst>
                  <a:ext uri="{FF2B5EF4-FFF2-40B4-BE49-F238E27FC236}">
                    <a16:creationId xmlns:a16="http://schemas.microsoft.com/office/drawing/2014/main" id="{4D9C05F6-BA5C-455F-B1FF-5BBFBF078656}"/>
                  </a:ext>
                </a:extLst>
              </p:cNvPr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grpSp>
          <p:nvGrpSpPr>
            <p:cNvPr id="96" name="MoonLegend1">
              <a:extLst>
                <a:ext uri="{FF2B5EF4-FFF2-40B4-BE49-F238E27FC236}">
                  <a16:creationId xmlns:a16="http://schemas.microsoft.com/office/drawing/2014/main" id="{EBD6E51C-6124-4823-8902-4ED2D745E1E8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15"/>
              </p:custDataLst>
            </p:nvPr>
          </p:nvGrpSpPr>
          <p:grpSpPr bwMode="auto">
            <a:xfrm>
              <a:off x="7875175" y="286625"/>
              <a:ext cx="209550" cy="209551"/>
              <a:chOff x="1694" y="2044"/>
              <a:chExt cx="160" cy="160"/>
            </a:xfrm>
          </p:grpSpPr>
          <p:sp>
            <p:nvSpPr>
              <p:cNvPr id="97" name="Oval 41">
                <a:extLst>
                  <a:ext uri="{FF2B5EF4-FFF2-40B4-BE49-F238E27FC236}">
                    <a16:creationId xmlns:a16="http://schemas.microsoft.com/office/drawing/2014/main" id="{82E29AF9-BAE7-435F-9D9A-CE7D0445CE6D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98" name="Arc 42" hidden="1">
                <a:extLst>
                  <a:ext uri="{FF2B5EF4-FFF2-40B4-BE49-F238E27FC236}">
                    <a16:creationId xmlns:a16="http://schemas.microsoft.com/office/drawing/2014/main" id="{63CF414D-1A75-4BB9-B313-21CDC0CD0954}"/>
                  </a:ext>
                </a:extLst>
              </p:cNvPr>
              <p:cNvSpPr>
                <a:spLocks noChangeAspect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</p:grpSp>
      <p:grpSp>
        <p:nvGrpSpPr>
          <p:cNvPr id="107" name="Sticker" hidden="1">
            <a:extLst>
              <a:ext uri="{FF2B5EF4-FFF2-40B4-BE49-F238E27FC236}">
                <a16:creationId xmlns:a16="http://schemas.microsoft.com/office/drawing/2014/main" id="{4A85792C-9A3D-44AE-B9D2-7F0A5493836A}"/>
              </a:ext>
            </a:extLst>
          </p:cNvPr>
          <p:cNvGrpSpPr/>
          <p:nvPr/>
        </p:nvGrpSpPr>
        <p:grpSpPr bwMode="auto">
          <a:xfrm>
            <a:off x="10809008" y="1127325"/>
            <a:ext cx="1109779" cy="220474"/>
            <a:chOff x="7653105" y="285750"/>
            <a:chExt cx="1087670" cy="216085"/>
          </a:xfrm>
        </p:grpSpPr>
        <p:sp>
          <p:nvSpPr>
            <p:cNvPr id="108" name="StickerRectangle">
              <a:extLst>
                <a:ext uri="{FF2B5EF4-FFF2-40B4-BE49-F238E27FC236}">
                  <a16:creationId xmlns:a16="http://schemas.microsoft.com/office/drawing/2014/main" id="{E972A9B9-5A81-4386-9F7D-7DFE334BA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3105" y="285750"/>
              <a:ext cx="1087670" cy="21608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1224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109" name="AutoShape 31">
              <a:extLst>
                <a:ext uri="{FF2B5EF4-FFF2-40B4-BE49-F238E27FC236}">
                  <a16:creationId xmlns:a16="http://schemas.microsoft.com/office/drawing/2014/main" id="{5B9E66D7-5E00-446D-92D1-8FE9C9EA3E24}"/>
                </a:ext>
              </a:extLst>
            </p:cNvPr>
            <p:cNvCxnSpPr>
              <a:cxnSpLocks noChangeShapeType="1"/>
              <a:stCxn id="108" idx="2"/>
              <a:endCxn id="108" idx="4"/>
            </p:cNvCxnSpPr>
            <p:nvPr/>
          </p:nvCxnSpPr>
          <p:spPr bwMode="auto">
            <a:xfrm>
              <a:off x="7653105" y="285750"/>
              <a:ext cx="0" cy="216085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" name="AutoShape 32">
              <a:extLst>
                <a:ext uri="{FF2B5EF4-FFF2-40B4-BE49-F238E27FC236}">
                  <a16:creationId xmlns:a16="http://schemas.microsoft.com/office/drawing/2014/main" id="{1D35F8CA-44D4-4260-9C22-C36B92432376}"/>
                </a:ext>
              </a:extLst>
            </p:cNvPr>
            <p:cNvCxnSpPr>
              <a:cxnSpLocks noChangeShapeType="1"/>
              <a:stCxn id="108" idx="4"/>
              <a:endCxn id="108" idx="6"/>
            </p:cNvCxnSpPr>
            <p:nvPr/>
          </p:nvCxnSpPr>
          <p:spPr bwMode="auto">
            <a:xfrm>
              <a:off x="7653105" y="501835"/>
              <a:ext cx="1087670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11" name="Прямая соединительная линия 9">
            <a:extLst>
              <a:ext uri="{FF2B5EF4-FFF2-40B4-BE49-F238E27FC236}">
                <a16:creationId xmlns:a16="http://schemas.microsoft.com/office/drawing/2014/main" id="{C1619B72-F775-41DB-ABD6-96F81702948B}"/>
              </a:ext>
            </a:extLst>
          </p:cNvPr>
          <p:cNvCxnSpPr/>
          <p:nvPr/>
        </p:nvCxnSpPr>
        <p:spPr>
          <a:xfrm>
            <a:off x="11510587" y="6634879"/>
            <a:ext cx="0" cy="11014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Прямоугольник 10">
            <a:extLst>
              <a:ext uri="{FF2B5EF4-FFF2-40B4-BE49-F238E27FC236}">
                <a16:creationId xmlns:a16="http://schemas.microsoft.com/office/drawing/2014/main" id="{5C881C49-95BA-407C-B404-D74CD35C1188}"/>
              </a:ext>
            </a:extLst>
          </p:cNvPr>
          <p:cNvSpPr/>
          <p:nvPr/>
        </p:nvSpPr>
        <p:spPr>
          <a:xfrm>
            <a:off x="11625056" y="6619048"/>
            <a:ext cx="293731" cy="128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183C11A7-65B7-4FE1-9F03-5E9D53C27AC7}" type="slidenum">
              <a:rPr lang="ru-RU" sz="816" b="1">
                <a:solidFill>
                  <a:schemeClr val="accent6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ru-RU" sz="816" b="1" dirty="0">
              <a:solidFill>
                <a:schemeClr val="accent6"/>
              </a:solidFill>
            </a:endParaRPr>
          </a:p>
        </p:txBody>
      </p:sp>
      <p:sp>
        <p:nvSpPr>
          <p:cNvPr id="113" name="LogoRus">
            <a:extLst>
              <a:ext uri="{FF2B5EF4-FFF2-40B4-BE49-F238E27FC236}">
                <a16:creationId xmlns:a16="http://schemas.microsoft.com/office/drawing/2014/main" id="{4DC6CDEE-0AF5-4A45-BDC3-C3A5FA3413D7}"/>
              </a:ext>
            </a:extLst>
          </p:cNvPr>
          <p:cNvSpPr/>
          <p:nvPr/>
        </p:nvSpPr>
        <p:spPr>
          <a:xfrm>
            <a:off x="7154296" y="6599246"/>
            <a:ext cx="4285018" cy="16521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816" dirty="0">
                <a:solidFill>
                  <a:schemeClr val="accent6"/>
                </a:solidFill>
                <a:latin typeface="+mn-lt"/>
              </a:rPr>
              <a:t>Газпром нефть</a:t>
            </a:r>
          </a:p>
        </p:txBody>
      </p:sp>
      <p:sp>
        <p:nvSpPr>
          <p:cNvPr id="65" name="4. Footnote" hidden="1">
            <a:extLst>
              <a:ext uri="{FF2B5EF4-FFF2-40B4-BE49-F238E27FC236}">
                <a16:creationId xmlns:a16="http://schemas.microsoft.com/office/drawing/2014/main" id="{451D9770-7D46-4EC2-8968-514E9BD83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214" y="6433003"/>
            <a:ext cx="11645573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9085" indent="-89085">
              <a:defRPr/>
            </a:pPr>
            <a:r>
              <a:rPr lang="en-US" sz="816" baseline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66" name="5. Source" hidden="1">
            <a:extLst>
              <a:ext uri="{FF2B5EF4-FFF2-40B4-BE49-F238E27FC236}">
                <a16:creationId xmlns:a16="http://schemas.microsoft.com/office/drawing/2014/main" id="{3027C3CF-2B7F-4A00-ACF3-89B834E41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14" y="6617291"/>
            <a:ext cx="10106265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502115" indent="-502115" defTabSz="913526">
              <a:tabLst>
                <a:tab pos="643032" algn="l"/>
              </a:tabLst>
            </a:pPr>
            <a:r>
              <a:rPr lang="en-US" sz="816" baseline="0" dirty="0">
                <a:solidFill>
                  <a:schemeClr val="accent6"/>
                </a:solidFill>
                <a:latin typeface="+mn-lt"/>
                <a:ea typeface="+mn-ea"/>
              </a:rPr>
              <a:t>SOURCE: Source</a:t>
            </a:r>
          </a:p>
        </p:txBody>
      </p:sp>
      <p:sp>
        <p:nvSpPr>
          <p:cNvPr id="5" name="Working Draft" hidden="1">
            <a:extLst>
              <a:ext uri="{FF2B5EF4-FFF2-40B4-BE49-F238E27FC236}">
                <a16:creationId xmlns:a16="http://schemas.microsoft.com/office/drawing/2014/main" id="{65BD8E4B-9492-4D93-9806-1252F7257A48}"/>
              </a:ext>
            </a:extLst>
          </p:cNvPr>
          <p:cNvSpPr txBox="1"/>
          <p:nvPr/>
        </p:nvSpPr>
        <p:spPr>
          <a:xfrm rot="5400000">
            <a:off x="10831413" y="2590642"/>
            <a:ext cx="2591592" cy="19031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612">
                <a:solidFill>
                  <a:srgbClr val="808080"/>
                </a:solidFill>
              </a:rPr>
              <a:t>Last Modified 21.03.2019 11:23 Russia TZ 2 Standard Time</a:t>
            </a:r>
            <a:endParaRPr lang="ru-RU" sz="612">
              <a:solidFill>
                <a:srgbClr val="808080"/>
              </a:solidFill>
            </a:endParaRPr>
          </a:p>
        </p:txBody>
      </p:sp>
      <p:sp>
        <p:nvSpPr>
          <p:cNvPr id="7" name="Printed" hidden="1">
            <a:extLst>
              <a:ext uri="{FF2B5EF4-FFF2-40B4-BE49-F238E27FC236}">
                <a16:creationId xmlns:a16="http://schemas.microsoft.com/office/drawing/2014/main" id="{A2BAC808-7146-4598-9448-F7F7B2A44FB5}"/>
              </a:ext>
            </a:extLst>
          </p:cNvPr>
          <p:cNvSpPr txBox="1"/>
          <p:nvPr/>
        </p:nvSpPr>
        <p:spPr>
          <a:xfrm rot="5400000">
            <a:off x="11479311" y="4486283"/>
            <a:ext cx="1295796" cy="28642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612">
                <a:solidFill>
                  <a:srgbClr val="808080"/>
                </a:solidFill>
              </a:rPr>
              <a:t>Printed 13.02.2019 13:23 Russia TZ 2 Standard Time</a:t>
            </a:r>
            <a:endParaRPr lang="ru-RU" sz="612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17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</p:sldLayoutIdLst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29" name="think-cell Slide" r:id="rId23" imgW="270" imgH="270" progId="TCLayout.ActiveDocument.1">
                  <p:embed/>
                </p:oleObj>
              </mc:Choice>
              <mc:Fallback>
                <p:oleObj name="think-cell Slide" r:id="rId2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7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ru-RU" sz="1632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73214" y="382923"/>
            <a:ext cx="11645573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 dirty="0"/>
              <a:t>Click to edit Master title style</a:t>
            </a:r>
            <a:endParaRPr lang="ru-RU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273215" y="10252"/>
            <a:ext cx="894666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sz="1428" cap="all" baseline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273214" y="1089085"/>
            <a:ext cx="11645573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32" baseline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ru-RU" sz="1632" baseline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76208" y="2676450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4" name="SlideBottomBar"/>
          <p:cNvSpPr/>
          <p:nvPr/>
        </p:nvSpPr>
        <p:spPr>
          <a:xfrm>
            <a:off x="11576461" y="6455860"/>
            <a:ext cx="62200" cy="1263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32" baseline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23" name="doc id"/>
          <p:cNvSpPr>
            <a:spLocks noChangeArrowheads="1"/>
          </p:cNvSpPr>
          <p:nvPr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ru-RU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cxnSp>
        <p:nvCxnSpPr>
          <p:cNvPr id="63" name="Прямая соединительная линия 7"/>
          <p:cNvCxnSpPr>
            <a:cxnSpLocks/>
          </p:cNvCxnSpPr>
          <p:nvPr/>
        </p:nvCxnSpPr>
        <p:spPr>
          <a:xfrm>
            <a:off x="273214" y="1031778"/>
            <a:ext cx="11645573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81000">
                  <a:srgbClr val="30BCEB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ACET" hidden="1">
            <a:extLst>
              <a:ext uri="{FF2B5EF4-FFF2-40B4-BE49-F238E27FC236}">
                <a16:creationId xmlns:a16="http://schemas.microsoft.com/office/drawing/2014/main" id="{077C33C3-9CAC-4568-91AC-75C63D7A865C}"/>
              </a:ext>
            </a:extLst>
          </p:cNvPr>
          <p:cNvGrpSpPr>
            <a:grpSpLocks/>
          </p:cNvGrpSpPr>
          <p:nvPr/>
        </p:nvGrpSpPr>
        <p:grpSpPr bwMode="auto">
          <a:xfrm>
            <a:off x="1976207" y="1890988"/>
            <a:ext cx="5853024" cy="596066"/>
            <a:chOff x="915" y="662"/>
            <a:chExt cx="2686" cy="368"/>
          </a:xfrm>
        </p:grpSpPr>
        <p:cxnSp>
          <p:nvCxnSpPr>
            <p:cNvPr id="68" name="AutoShape 249">
              <a:extLst>
                <a:ext uri="{FF2B5EF4-FFF2-40B4-BE49-F238E27FC236}">
                  <a16:creationId xmlns:a16="http://schemas.microsoft.com/office/drawing/2014/main" id="{A7FD436B-BEBA-4117-ABC1-87DC081344A3}"/>
                </a:ext>
              </a:extLst>
            </p:cNvPr>
            <p:cNvCxnSpPr>
              <a:cxnSpLocks noChangeShapeType="1"/>
              <a:stCxn id="69" idx="4"/>
              <a:endCxn id="69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9" name="AutoShape 250">
              <a:extLst>
                <a:ext uri="{FF2B5EF4-FFF2-40B4-BE49-F238E27FC236}">
                  <a16:creationId xmlns:a16="http://schemas.microsoft.com/office/drawing/2014/main" id="{2B4CB6BF-8D3F-4808-9964-6C9A9A85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" y="662"/>
              <a:ext cx="2686" cy="36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837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en-US" sz="1837" baseline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70" name="LegendBoxes" hidden="1">
            <a:extLst>
              <a:ext uri="{FF2B5EF4-FFF2-40B4-BE49-F238E27FC236}">
                <a16:creationId xmlns:a16="http://schemas.microsoft.com/office/drawing/2014/main" id="{67AD73E1-515A-4F89-A466-97F3E4C224EE}"/>
              </a:ext>
            </a:extLst>
          </p:cNvPr>
          <p:cNvGrpSpPr>
            <a:grpSpLocks/>
          </p:cNvGrpSpPr>
          <p:nvPr/>
        </p:nvGrpSpPr>
        <p:grpSpPr bwMode="auto">
          <a:xfrm>
            <a:off x="11139678" y="1127324"/>
            <a:ext cx="788828" cy="1022061"/>
            <a:chOff x="4936" y="176"/>
            <a:chExt cx="487" cy="631"/>
          </a:xfrm>
        </p:grpSpPr>
        <p:sp>
          <p:nvSpPr>
            <p:cNvPr id="71" name="Legend1">
              <a:extLst>
                <a:ext uri="{FF2B5EF4-FFF2-40B4-BE49-F238E27FC236}">
                  <a16:creationId xmlns:a16="http://schemas.microsoft.com/office/drawing/2014/main" id="{4F1E252F-BCDB-42C5-9995-C2BD24EA4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2" name="LegendRectangle1">
              <a:extLst>
                <a:ext uri="{FF2B5EF4-FFF2-40B4-BE49-F238E27FC236}">
                  <a16:creationId xmlns:a16="http://schemas.microsoft.com/office/drawing/2014/main" id="{CEB21BFC-5CB4-41E8-A041-7A0763A14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73" name="Legend2">
              <a:extLst>
                <a:ext uri="{FF2B5EF4-FFF2-40B4-BE49-F238E27FC236}">
                  <a16:creationId xmlns:a16="http://schemas.microsoft.com/office/drawing/2014/main" id="{04648BD1-71FB-4D88-9E2D-AE659120E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4" name="LegendRectangle2">
              <a:extLst>
                <a:ext uri="{FF2B5EF4-FFF2-40B4-BE49-F238E27FC236}">
                  <a16:creationId xmlns:a16="http://schemas.microsoft.com/office/drawing/2014/main" id="{8AA0BE75-23F0-41A9-9079-987B71BCC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75" name="Legend3">
              <a:extLst>
                <a:ext uri="{FF2B5EF4-FFF2-40B4-BE49-F238E27FC236}">
                  <a16:creationId xmlns:a16="http://schemas.microsoft.com/office/drawing/2014/main" id="{0FDBA7ED-7550-4B4E-A8E3-643DD47A9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6" name="LegendRectangle3">
              <a:extLst>
                <a:ext uri="{FF2B5EF4-FFF2-40B4-BE49-F238E27FC236}">
                  <a16:creationId xmlns:a16="http://schemas.microsoft.com/office/drawing/2014/main" id="{14690DFA-537A-48AA-822C-57C4E4336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77" name="Legend4">
              <a:extLst>
                <a:ext uri="{FF2B5EF4-FFF2-40B4-BE49-F238E27FC236}">
                  <a16:creationId xmlns:a16="http://schemas.microsoft.com/office/drawing/2014/main" id="{1269E47F-5DAB-4E3E-856F-B75A85321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8" name="LegendRectangle4">
              <a:extLst>
                <a:ext uri="{FF2B5EF4-FFF2-40B4-BE49-F238E27FC236}">
                  <a16:creationId xmlns:a16="http://schemas.microsoft.com/office/drawing/2014/main" id="{640DD6D6-C55F-48F0-85C0-60E781799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</p:grpSp>
      <p:grpSp>
        <p:nvGrpSpPr>
          <p:cNvPr id="79" name="LegendLines" hidden="1">
            <a:extLst>
              <a:ext uri="{FF2B5EF4-FFF2-40B4-BE49-F238E27FC236}">
                <a16:creationId xmlns:a16="http://schemas.microsoft.com/office/drawing/2014/main" id="{1B02AEE9-CA0A-4F26-B3CD-0CCF1220A90C}"/>
              </a:ext>
            </a:extLst>
          </p:cNvPr>
          <p:cNvGrpSpPr>
            <a:grpSpLocks/>
          </p:cNvGrpSpPr>
          <p:nvPr/>
        </p:nvGrpSpPr>
        <p:grpSpPr bwMode="auto">
          <a:xfrm>
            <a:off x="10825443" y="1127324"/>
            <a:ext cx="1103063" cy="749943"/>
            <a:chOff x="4750" y="176"/>
            <a:chExt cx="681" cy="463"/>
          </a:xfrm>
        </p:grpSpPr>
        <p:sp>
          <p:nvSpPr>
            <p:cNvPr id="80" name="LineLegend1">
              <a:extLst>
                <a:ext uri="{FF2B5EF4-FFF2-40B4-BE49-F238E27FC236}">
                  <a16:creationId xmlns:a16="http://schemas.microsoft.com/office/drawing/2014/main" id="{ACB5A7C1-B9D6-461E-8A91-89FD754CD6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81" name="LineLegend2">
              <a:extLst>
                <a:ext uri="{FF2B5EF4-FFF2-40B4-BE49-F238E27FC236}">
                  <a16:creationId xmlns:a16="http://schemas.microsoft.com/office/drawing/2014/main" id="{AC1BAAC5-0E09-4563-99EE-A55F39BF42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82" name="LineLegend3">
              <a:extLst>
                <a:ext uri="{FF2B5EF4-FFF2-40B4-BE49-F238E27FC236}">
                  <a16:creationId xmlns:a16="http://schemas.microsoft.com/office/drawing/2014/main" id="{C0B6ADA7-552F-4B74-A682-79E5F17C42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83" name="Legend1">
              <a:extLst>
                <a:ext uri="{FF2B5EF4-FFF2-40B4-BE49-F238E27FC236}">
                  <a16:creationId xmlns:a16="http://schemas.microsoft.com/office/drawing/2014/main" id="{E7EF7E90-232E-4982-9620-191BF8523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4" name="Legend2">
              <a:extLst>
                <a:ext uri="{FF2B5EF4-FFF2-40B4-BE49-F238E27FC236}">
                  <a16:creationId xmlns:a16="http://schemas.microsoft.com/office/drawing/2014/main" id="{A1226EA5-7C48-435E-BC74-13F777962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5" name="Legend3">
              <a:extLst>
                <a:ext uri="{FF2B5EF4-FFF2-40B4-BE49-F238E27FC236}">
                  <a16:creationId xmlns:a16="http://schemas.microsoft.com/office/drawing/2014/main" id="{D9A375F3-B722-41AC-ADCF-874821FE4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</p:grpSp>
      <p:grpSp>
        <p:nvGrpSpPr>
          <p:cNvPr id="86" name="LegendMoons" hidden="1">
            <a:extLst>
              <a:ext uri="{FF2B5EF4-FFF2-40B4-BE49-F238E27FC236}">
                <a16:creationId xmlns:a16="http://schemas.microsoft.com/office/drawing/2014/main" id="{CFB3ABA0-E0F2-441F-8B14-A3510F446F7C}"/>
              </a:ext>
            </a:extLst>
          </p:cNvPr>
          <p:cNvGrpSpPr/>
          <p:nvPr/>
        </p:nvGrpSpPr>
        <p:grpSpPr bwMode="auto">
          <a:xfrm>
            <a:off x="11071477" y="1127324"/>
            <a:ext cx="857123" cy="1333054"/>
            <a:chOff x="7875175" y="286625"/>
            <a:chExt cx="840048" cy="1306516"/>
          </a:xfrm>
        </p:grpSpPr>
        <p:grpSp>
          <p:nvGrpSpPr>
            <p:cNvPr id="87" name="MoonLegend2">
              <a:extLst>
                <a:ext uri="{FF2B5EF4-FFF2-40B4-BE49-F238E27FC236}">
                  <a16:creationId xmlns:a16="http://schemas.microsoft.com/office/drawing/2014/main" id="{3CFFEAA6-79EA-49DF-95FD-F23B1B699184}"/>
                </a:ext>
              </a:extLst>
            </p:cNvPr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auto">
            <a:xfrm>
              <a:off x="7875175" y="560866"/>
              <a:ext cx="209550" cy="209551"/>
              <a:chOff x="1694" y="2044"/>
              <a:chExt cx="160" cy="160"/>
            </a:xfrm>
          </p:grpSpPr>
          <p:sp>
            <p:nvSpPr>
              <p:cNvPr id="105" name="Oval 41">
                <a:extLst>
                  <a:ext uri="{FF2B5EF4-FFF2-40B4-BE49-F238E27FC236}">
                    <a16:creationId xmlns:a16="http://schemas.microsoft.com/office/drawing/2014/main" id="{1659EF16-A9B4-4FAD-83EB-253F15DD0B4D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6" name="Arc 42">
                <a:extLst>
                  <a:ext uri="{FF2B5EF4-FFF2-40B4-BE49-F238E27FC236}">
                    <a16:creationId xmlns:a16="http://schemas.microsoft.com/office/drawing/2014/main" id="{608980BE-E86F-47A7-91D8-02C83DC65D64}"/>
                  </a:ext>
                </a:extLst>
              </p:cNvPr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grpSp>
          <p:nvGrpSpPr>
            <p:cNvPr id="88" name="MoonLegend4">
              <a:extLst>
                <a:ext uri="{FF2B5EF4-FFF2-40B4-BE49-F238E27FC236}">
                  <a16:creationId xmlns:a16="http://schemas.microsoft.com/office/drawing/2014/main" id="{F3676DE7-2C25-436F-8B07-DBFF88B88219}"/>
                </a:ext>
              </a:extLst>
            </p:cNvPr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7875175" y="1109348"/>
              <a:ext cx="209550" cy="209551"/>
              <a:chOff x="4495" y="1198"/>
              <a:chExt cx="160" cy="160"/>
            </a:xfrm>
          </p:grpSpPr>
          <p:sp>
            <p:nvSpPr>
              <p:cNvPr id="103" name="Oval 47">
                <a:extLst>
                  <a:ext uri="{FF2B5EF4-FFF2-40B4-BE49-F238E27FC236}">
                    <a16:creationId xmlns:a16="http://schemas.microsoft.com/office/drawing/2014/main" id="{BE214008-5641-4369-8852-2BC3DC9E9B3E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4" name="Arc 48">
                <a:extLst>
                  <a:ext uri="{FF2B5EF4-FFF2-40B4-BE49-F238E27FC236}">
                    <a16:creationId xmlns:a16="http://schemas.microsoft.com/office/drawing/2014/main" id="{4A8F12BF-6BC5-4349-91A9-5959E89A83A5}"/>
                  </a:ext>
                </a:extLst>
              </p:cNvPr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grpSp>
          <p:nvGrpSpPr>
            <p:cNvPr id="89" name="MoonLegend5">
              <a:extLst>
                <a:ext uri="{FF2B5EF4-FFF2-40B4-BE49-F238E27FC236}">
                  <a16:creationId xmlns:a16="http://schemas.microsoft.com/office/drawing/2014/main" id="{E04182F2-C329-42AE-AC7F-8B59293B3BC3}"/>
                </a:ext>
              </a:extLst>
            </p:cNvPr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7875175" y="1383590"/>
              <a:ext cx="209550" cy="209551"/>
              <a:chOff x="4495" y="1440"/>
              <a:chExt cx="160" cy="160"/>
            </a:xfrm>
          </p:grpSpPr>
          <p:sp>
            <p:nvSpPr>
              <p:cNvPr id="101" name="Oval 50">
                <a:extLst>
                  <a:ext uri="{FF2B5EF4-FFF2-40B4-BE49-F238E27FC236}">
                    <a16:creationId xmlns:a16="http://schemas.microsoft.com/office/drawing/2014/main" id="{EF9679B0-99BD-4F43-979F-A92BF09B1380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2" name="Oval 51">
                <a:extLst>
                  <a:ext uri="{FF2B5EF4-FFF2-40B4-BE49-F238E27FC236}">
                    <a16:creationId xmlns:a16="http://schemas.microsoft.com/office/drawing/2014/main" id="{BD561548-F30D-4554-B606-67177BB7C1CD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sp>
          <p:nvSpPr>
            <p:cNvPr id="90" name="Legend1">
              <a:extLst>
                <a:ext uri="{FF2B5EF4-FFF2-40B4-BE49-F238E27FC236}">
                  <a16:creationId xmlns:a16="http://schemas.microsoft.com/office/drawing/2014/main" id="{EDC14FDD-5A7F-4FB7-A8B2-77B7D7DE8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29932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1" name="Legend2">
              <a:extLst>
                <a:ext uri="{FF2B5EF4-FFF2-40B4-BE49-F238E27FC236}">
                  <a16:creationId xmlns:a16="http://schemas.microsoft.com/office/drawing/2014/main" id="{607F7CEF-9ABD-413E-A447-23D883D73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573963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2" name="Legend3">
              <a:extLst>
                <a:ext uri="{FF2B5EF4-FFF2-40B4-BE49-F238E27FC236}">
                  <a16:creationId xmlns:a16="http://schemas.microsoft.com/office/drawing/2014/main" id="{9FBEEA81-D050-4A08-90D5-7034DE7DB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848602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3" name="Legend4">
              <a:extLst>
                <a:ext uri="{FF2B5EF4-FFF2-40B4-BE49-F238E27FC236}">
                  <a16:creationId xmlns:a16="http://schemas.microsoft.com/office/drawing/2014/main" id="{7D60BB96-DAC7-462F-87D1-7CF82ED4E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12006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4" name="Legend5">
              <a:extLst>
                <a:ext uri="{FF2B5EF4-FFF2-40B4-BE49-F238E27FC236}">
                  <a16:creationId xmlns:a16="http://schemas.microsoft.com/office/drawing/2014/main" id="{2C63B69B-0565-412A-A79F-452DBA1E5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39629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grpSp>
          <p:nvGrpSpPr>
            <p:cNvPr id="95" name="MoonLegend3">
              <a:extLst>
                <a:ext uri="{FF2B5EF4-FFF2-40B4-BE49-F238E27FC236}">
                  <a16:creationId xmlns:a16="http://schemas.microsoft.com/office/drawing/2014/main" id="{EB835852-64E4-4DFE-8889-C6CF5CDBCAA0}"/>
                </a:ext>
              </a:extLst>
            </p:cNvPr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7875175" y="835107"/>
              <a:ext cx="209550" cy="209551"/>
              <a:chOff x="4495" y="1198"/>
              <a:chExt cx="160" cy="160"/>
            </a:xfrm>
          </p:grpSpPr>
          <p:sp>
            <p:nvSpPr>
              <p:cNvPr id="99" name="Oval 47">
                <a:extLst>
                  <a:ext uri="{FF2B5EF4-FFF2-40B4-BE49-F238E27FC236}">
                    <a16:creationId xmlns:a16="http://schemas.microsoft.com/office/drawing/2014/main" id="{5F4B71A9-B7DA-4212-95B4-F827C0E5FA6B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0" name="Arc 48">
                <a:extLst>
                  <a:ext uri="{FF2B5EF4-FFF2-40B4-BE49-F238E27FC236}">
                    <a16:creationId xmlns:a16="http://schemas.microsoft.com/office/drawing/2014/main" id="{4D9C05F6-BA5C-455F-B1FF-5BBFBF078656}"/>
                  </a:ext>
                </a:extLst>
              </p:cNvPr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grpSp>
          <p:nvGrpSpPr>
            <p:cNvPr id="96" name="MoonLegend1">
              <a:extLst>
                <a:ext uri="{FF2B5EF4-FFF2-40B4-BE49-F238E27FC236}">
                  <a16:creationId xmlns:a16="http://schemas.microsoft.com/office/drawing/2014/main" id="{EBD6E51C-6124-4823-8902-4ED2D745E1E8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12"/>
              </p:custDataLst>
            </p:nvPr>
          </p:nvGrpSpPr>
          <p:grpSpPr bwMode="auto">
            <a:xfrm>
              <a:off x="7875175" y="286625"/>
              <a:ext cx="209550" cy="209551"/>
              <a:chOff x="1694" y="2044"/>
              <a:chExt cx="160" cy="160"/>
            </a:xfrm>
          </p:grpSpPr>
          <p:sp>
            <p:nvSpPr>
              <p:cNvPr id="97" name="Oval 41">
                <a:extLst>
                  <a:ext uri="{FF2B5EF4-FFF2-40B4-BE49-F238E27FC236}">
                    <a16:creationId xmlns:a16="http://schemas.microsoft.com/office/drawing/2014/main" id="{82E29AF9-BAE7-435F-9D9A-CE7D0445CE6D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98" name="Arc 42" hidden="1">
                <a:extLst>
                  <a:ext uri="{FF2B5EF4-FFF2-40B4-BE49-F238E27FC236}">
                    <a16:creationId xmlns:a16="http://schemas.microsoft.com/office/drawing/2014/main" id="{63CF414D-1A75-4BB9-B313-21CDC0CD0954}"/>
                  </a:ext>
                </a:extLst>
              </p:cNvPr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</p:grpSp>
      <p:grpSp>
        <p:nvGrpSpPr>
          <p:cNvPr id="107" name="Sticker" hidden="1">
            <a:extLst>
              <a:ext uri="{FF2B5EF4-FFF2-40B4-BE49-F238E27FC236}">
                <a16:creationId xmlns:a16="http://schemas.microsoft.com/office/drawing/2014/main" id="{4A85792C-9A3D-44AE-B9D2-7F0A5493836A}"/>
              </a:ext>
            </a:extLst>
          </p:cNvPr>
          <p:cNvGrpSpPr/>
          <p:nvPr/>
        </p:nvGrpSpPr>
        <p:grpSpPr bwMode="auto">
          <a:xfrm>
            <a:off x="10809008" y="1127325"/>
            <a:ext cx="1109779" cy="220474"/>
            <a:chOff x="7653105" y="285750"/>
            <a:chExt cx="1087670" cy="216085"/>
          </a:xfrm>
        </p:grpSpPr>
        <p:sp>
          <p:nvSpPr>
            <p:cNvPr id="108" name="StickerRectangle">
              <a:extLst>
                <a:ext uri="{FF2B5EF4-FFF2-40B4-BE49-F238E27FC236}">
                  <a16:creationId xmlns:a16="http://schemas.microsoft.com/office/drawing/2014/main" id="{E972A9B9-5A81-4386-9F7D-7DFE334BA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3105" y="285750"/>
              <a:ext cx="1087670" cy="21608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1224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109" name="AutoShape 31">
              <a:extLst>
                <a:ext uri="{FF2B5EF4-FFF2-40B4-BE49-F238E27FC236}">
                  <a16:creationId xmlns:a16="http://schemas.microsoft.com/office/drawing/2014/main" id="{5B9E66D7-5E00-446D-92D1-8FE9C9EA3E24}"/>
                </a:ext>
              </a:extLst>
            </p:cNvPr>
            <p:cNvCxnSpPr>
              <a:cxnSpLocks noChangeShapeType="1"/>
              <a:stCxn id="108" idx="2"/>
              <a:endCxn id="108" idx="4"/>
            </p:cNvCxnSpPr>
            <p:nvPr/>
          </p:nvCxnSpPr>
          <p:spPr bwMode="auto">
            <a:xfrm>
              <a:off x="7653105" y="285750"/>
              <a:ext cx="0" cy="216085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" name="AutoShape 32">
              <a:extLst>
                <a:ext uri="{FF2B5EF4-FFF2-40B4-BE49-F238E27FC236}">
                  <a16:creationId xmlns:a16="http://schemas.microsoft.com/office/drawing/2014/main" id="{1D35F8CA-44D4-4260-9C22-C36B92432376}"/>
                </a:ext>
              </a:extLst>
            </p:cNvPr>
            <p:cNvCxnSpPr>
              <a:cxnSpLocks noChangeShapeType="1"/>
              <a:stCxn id="108" idx="4"/>
              <a:endCxn id="108" idx="6"/>
            </p:cNvCxnSpPr>
            <p:nvPr/>
          </p:nvCxnSpPr>
          <p:spPr bwMode="auto">
            <a:xfrm>
              <a:off x="7653105" y="501835"/>
              <a:ext cx="1087670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11" name="Прямая соединительная линия 9">
            <a:extLst>
              <a:ext uri="{FF2B5EF4-FFF2-40B4-BE49-F238E27FC236}">
                <a16:creationId xmlns:a16="http://schemas.microsoft.com/office/drawing/2014/main" id="{C1619B72-F775-41DB-ABD6-96F81702948B}"/>
              </a:ext>
            </a:extLst>
          </p:cNvPr>
          <p:cNvCxnSpPr/>
          <p:nvPr/>
        </p:nvCxnSpPr>
        <p:spPr>
          <a:xfrm>
            <a:off x="11510587" y="6634879"/>
            <a:ext cx="0" cy="11014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Прямоугольник 10">
            <a:extLst>
              <a:ext uri="{FF2B5EF4-FFF2-40B4-BE49-F238E27FC236}">
                <a16:creationId xmlns:a16="http://schemas.microsoft.com/office/drawing/2014/main" id="{5C881C49-95BA-407C-B404-D74CD35C1188}"/>
              </a:ext>
            </a:extLst>
          </p:cNvPr>
          <p:cNvSpPr/>
          <p:nvPr/>
        </p:nvSpPr>
        <p:spPr>
          <a:xfrm>
            <a:off x="11625056" y="6619048"/>
            <a:ext cx="293731" cy="128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183C11A7-65B7-4FE1-9F03-5E9D53C27AC7}" type="slidenum">
              <a:rPr lang="ru-RU" sz="816" b="1">
                <a:solidFill>
                  <a:schemeClr val="accent6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ru-RU" sz="816" b="1" dirty="0">
              <a:solidFill>
                <a:schemeClr val="accent6"/>
              </a:solidFill>
            </a:endParaRPr>
          </a:p>
        </p:txBody>
      </p:sp>
      <p:sp>
        <p:nvSpPr>
          <p:cNvPr id="113" name="LogoRus">
            <a:extLst>
              <a:ext uri="{FF2B5EF4-FFF2-40B4-BE49-F238E27FC236}">
                <a16:creationId xmlns:a16="http://schemas.microsoft.com/office/drawing/2014/main" id="{4DC6CDEE-0AF5-4A45-BDC3-C3A5FA3413D7}"/>
              </a:ext>
            </a:extLst>
          </p:cNvPr>
          <p:cNvSpPr/>
          <p:nvPr/>
        </p:nvSpPr>
        <p:spPr>
          <a:xfrm>
            <a:off x="7154296" y="6599246"/>
            <a:ext cx="4285018" cy="16521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816" dirty="0">
                <a:solidFill>
                  <a:schemeClr val="accent6"/>
                </a:solidFill>
                <a:latin typeface="+mn-lt"/>
              </a:rPr>
              <a:t>Газпром нефть</a:t>
            </a:r>
          </a:p>
        </p:txBody>
      </p:sp>
      <p:sp>
        <p:nvSpPr>
          <p:cNvPr id="65" name="4. Footnote" hidden="1">
            <a:extLst>
              <a:ext uri="{FF2B5EF4-FFF2-40B4-BE49-F238E27FC236}">
                <a16:creationId xmlns:a16="http://schemas.microsoft.com/office/drawing/2014/main" id="{451D9770-7D46-4EC2-8968-514E9BD83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214" y="6433003"/>
            <a:ext cx="11645573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9085" indent="-89085">
              <a:defRPr/>
            </a:pPr>
            <a:r>
              <a:rPr lang="en-US" sz="816" baseline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66" name="5. Source" hidden="1">
            <a:extLst>
              <a:ext uri="{FF2B5EF4-FFF2-40B4-BE49-F238E27FC236}">
                <a16:creationId xmlns:a16="http://schemas.microsoft.com/office/drawing/2014/main" id="{3027C3CF-2B7F-4A00-ACF3-89B834E41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14" y="6617291"/>
            <a:ext cx="10106265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502115" indent="-502115" defTabSz="913526">
              <a:tabLst>
                <a:tab pos="643032" algn="l"/>
              </a:tabLst>
            </a:pPr>
            <a:r>
              <a:rPr lang="en-US" sz="816" baseline="0" dirty="0">
                <a:solidFill>
                  <a:schemeClr val="accent6"/>
                </a:solidFill>
                <a:latin typeface="+mn-lt"/>
                <a:ea typeface="+mn-ea"/>
              </a:rPr>
              <a:t>SOURCE: Source</a:t>
            </a:r>
          </a:p>
        </p:txBody>
      </p:sp>
      <p:sp>
        <p:nvSpPr>
          <p:cNvPr id="5" name="Working Draft" hidden="1">
            <a:extLst>
              <a:ext uri="{FF2B5EF4-FFF2-40B4-BE49-F238E27FC236}">
                <a16:creationId xmlns:a16="http://schemas.microsoft.com/office/drawing/2014/main" id="{65BD8E4B-9492-4D93-9806-1252F7257A48}"/>
              </a:ext>
            </a:extLst>
          </p:cNvPr>
          <p:cNvSpPr txBox="1"/>
          <p:nvPr/>
        </p:nvSpPr>
        <p:spPr>
          <a:xfrm rot="5400000">
            <a:off x="10831413" y="2590642"/>
            <a:ext cx="2591592" cy="19031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612">
                <a:solidFill>
                  <a:srgbClr val="808080"/>
                </a:solidFill>
              </a:rPr>
              <a:t>Last Modified 27.12.2018 18:32 Russia TZ 2 Standard Time</a:t>
            </a:r>
            <a:endParaRPr lang="ru-RU" sz="612">
              <a:solidFill>
                <a:srgbClr val="808080"/>
              </a:solidFill>
            </a:endParaRPr>
          </a:p>
        </p:txBody>
      </p:sp>
      <p:sp>
        <p:nvSpPr>
          <p:cNvPr id="7" name="Printed" hidden="1">
            <a:extLst>
              <a:ext uri="{FF2B5EF4-FFF2-40B4-BE49-F238E27FC236}">
                <a16:creationId xmlns:a16="http://schemas.microsoft.com/office/drawing/2014/main" id="{A2BAC808-7146-4598-9448-F7F7B2A44FB5}"/>
              </a:ext>
            </a:extLst>
          </p:cNvPr>
          <p:cNvSpPr txBox="1"/>
          <p:nvPr/>
        </p:nvSpPr>
        <p:spPr>
          <a:xfrm rot="5400000">
            <a:off x="11479311" y="4486283"/>
            <a:ext cx="1295796" cy="28642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612">
                <a:solidFill>
                  <a:srgbClr val="808080"/>
                </a:solidFill>
              </a:rPr>
              <a:t>Printed 26.12.2018 2:24 Russia TZ 2 Standard Time</a:t>
            </a:r>
            <a:endParaRPr lang="ru-RU" sz="612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93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</p:sldLayoutIdLst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1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802" name="think-cell Slide" r:id="rId24" imgW="270" imgH="270" progId="TCLayout.ActiveDocument.1">
                  <p:embed/>
                </p:oleObj>
              </mc:Choice>
              <mc:Fallback>
                <p:oleObj name="think-cell Slide" r:id="rId2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8"/>
            </p:custDataLst>
          </p:nvPr>
        </p:nvSpPr>
        <p:spPr bwMode="auto">
          <a:xfrm>
            <a:off x="1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ru-RU" sz="1632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73214" y="382924"/>
            <a:ext cx="11645573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 dirty="0"/>
              <a:t>Click to edit Master title style</a:t>
            </a:r>
            <a:endParaRPr lang="ru-RU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273216" y="10252"/>
            <a:ext cx="894666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sz="1428" cap="all" baseline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273214" y="1089087"/>
            <a:ext cx="11645573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32" baseline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ru-RU" sz="1632" baseline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76208" y="2676450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4" name="SlideBottomBar"/>
          <p:cNvSpPr/>
          <p:nvPr/>
        </p:nvSpPr>
        <p:spPr>
          <a:xfrm>
            <a:off x="11576462" y="6455861"/>
            <a:ext cx="62200" cy="1263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32" baseline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23" name="doc id"/>
          <p:cNvSpPr>
            <a:spLocks noChangeArrowheads="1"/>
          </p:cNvSpPr>
          <p:nvPr/>
        </p:nvSpPr>
        <p:spPr bwMode="auto">
          <a:xfrm>
            <a:off x="10995480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3"/>
            <a:endParaRPr lang="ru-RU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cxnSp>
        <p:nvCxnSpPr>
          <p:cNvPr id="63" name="Прямая соединительная линия 7"/>
          <p:cNvCxnSpPr>
            <a:cxnSpLocks/>
          </p:cNvCxnSpPr>
          <p:nvPr/>
        </p:nvCxnSpPr>
        <p:spPr>
          <a:xfrm>
            <a:off x="273214" y="1031778"/>
            <a:ext cx="11645573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81000">
                  <a:srgbClr val="30BCEB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ACET" hidden="1">
            <a:extLst>
              <a:ext uri="{FF2B5EF4-FFF2-40B4-BE49-F238E27FC236}">
                <a16:creationId xmlns:a16="http://schemas.microsoft.com/office/drawing/2014/main" id="{077C33C3-9CAC-4568-91AC-75C63D7A865C}"/>
              </a:ext>
            </a:extLst>
          </p:cNvPr>
          <p:cNvGrpSpPr>
            <a:grpSpLocks/>
          </p:cNvGrpSpPr>
          <p:nvPr/>
        </p:nvGrpSpPr>
        <p:grpSpPr bwMode="auto">
          <a:xfrm>
            <a:off x="1976207" y="1890988"/>
            <a:ext cx="5853024" cy="596067"/>
            <a:chOff x="915" y="662"/>
            <a:chExt cx="2686" cy="368"/>
          </a:xfrm>
        </p:grpSpPr>
        <p:cxnSp>
          <p:nvCxnSpPr>
            <p:cNvPr id="68" name="AutoShape 249">
              <a:extLst>
                <a:ext uri="{FF2B5EF4-FFF2-40B4-BE49-F238E27FC236}">
                  <a16:creationId xmlns:a16="http://schemas.microsoft.com/office/drawing/2014/main" id="{A7FD436B-BEBA-4117-ABC1-87DC081344A3}"/>
                </a:ext>
              </a:extLst>
            </p:cNvPr>
            <p:cNvCxnSpPr>
              <a:cxnSpLocks noChangeShapeType="1"/>
              <a:stCxn id="69" idx="4"/>
              <a:endCxn id="69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9" name="AutoShape 250">
              <a:extLst>
                <a:ext uri="{FF2B5EF4-FFF2-40B4-BE49-F238E27FC236}">
                  <a16:creationId xmlns:a16="http://schemas.microsoft.com/office/drawing/2014/main" id="{2B4CB6BF-8D3F-4808-9964-6C9A9A85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" y="662"/>
              <a:ext cx="2686" cy="36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837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en-US" sz="1837" baseline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70" name="LegendBoxes" hidden="1">
            <a:extLst>
              <a:ext uri="{FF2B5EF4-FFF2-40B4-BE49-F238E27FC236}">
                <a16:creationId xmlns:a16="http://schemas.microsoft.com/office/drawing/2014/main" id="{67AD73E1-515A-4F89-A466-97F3E4C224EE}"/>
              </a:ext>
            </a:extLst>
          </p:cNvPr>
          <p:cNvGrpSpPr>
            <a:grpSpLocks/>
          </p:cNvGrpSpPr>
          <p:nvPr/>
        </p:nvGrpSpPr>
        <p:grpSpPr bwMode="auto">
          <a:xfrm>
            <a:off x="11139681" y="1127324"/>
            <a:ext cx="788828" cy="1022062"/>
            <a:chOff x="4936" y="176"/>
            <a:chExt cx="487" cy="631"/>
          </a:xfrm>
        </p:grpSpPr>
        <p:sp>
          <p:nvSpPr>
            <p:cNvPr id="71" name="Legend1">
              <a:extLst>
                <a:ext uri="{FF2B5EF4-FFF2-40B4-BE49-F238E27FC236}">
                  <a16:creationId xmlns:a16="http://schemas.microsoft.com/office/drawing/2014/main" id="{4F1E252F-BCDB-42C5-9995-C2BD24EA4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3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2" name="LegendRectangle1">
              <a:extLst>
                <a:ext uri="{FF2B5EF4-FFF2-40B4-BE49-F238E27FC236}">
                  <a16:creationId xmlns:a16="http://schemas.microsoft.com/office/drawing/2014/main" id="{CEB21BFC-5CB4-41E8-A041-7A0763A14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73" name="Legend2">
              <a:extLst>
                <a:ext uri="{FF2B5EF4-FFF2-40B4-BE49-F238E27FC236}">
                  <a16:creationId xmlns:a16="http://schemas.microsoft.com/office/drawing/2014/main" id="{04648BD1-71FB-4D88-9E2D-AE659120E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3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4" name="LegendRectangle2">
              <a:extLst>
                <a:ext uri="{FF2B5EF4-FFF2-40B4-BE49-F238E27FC236}">
                  <a16:creationId xmlns:a16="http://schemas.microsoft.com/office/drawing/2014/main" id="{8AA0BE75-23F0-41A9-9079-987B71BCC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75" name="Legend3">
              <a:extLst>
                <a:ext uri="{FF2B5EF4-FFF2-40B4-BE49-F238E27FC236}">
                  <a16:creationId xmlns:a16="http://schemas.microsoft.com/office/drawing/2014/main" id="{0FDBA7ED-7550-4B4E-A8E3-643DD47A9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3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6" name="LegendRectangle3">
              <a:extLst>
                <a:ext uri="{FF2B5EF4-FFF2-40B4-BE49-F238E27FC236}">
                  <a16:creationId xmlns:a16="http://schemas.microsoft.com/office/drawing/2014/main" id="{14690DFA-537A-48AA-822C-57C4E4336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77" name="Legend4">
              <a:extLst>
                <a:ext uri="{FF2B5EF4-FFF2-40B4-BE49-F238E27FC236}">
                  <a16:creationId xmlns:a16="http://schemas.microsoft.com/office/drawing/2014/main" id="{1269E47F-5DAB-4E3E-856F-B75A85321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3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8" name="LegendRectangle4">
              <a:extLst>
                <a:ext uri="{FF2B5EF4-FFF2-40B4-BE49-F238E27FC236}">
                  <a16:creationId xmlns:a16="http://schemas.microsoft.com/office/drawing/2014/main" id="{640DD6D6-C55F-48F0-85C0-60E781799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</p:grpSp>
      <p:grpSp>
        <p:nvGrpSpPr>
          <p:cNvPr id="79" name="LegendLines" hidden="1">
            <a:extLst>
              <a:ext uri="{FF2B5EF4-FFF2-40B4-BE49-F238E27FC236}">
                <a16:creationId xmlns:a16="http://schemas.microsoft.com/office/drawing/2014/main" id="{1B02AEE9-CA0A-4F26-B3CD-0CCF1220A90C}"/>
              </a:ext>
            </a:extLst>
          </p:cNvPr>
          <p:cNvGrpSpPr>
            <a:grpSpLocks/>
          </p:cNvGrpSpPr>
          <p:nvPr/>
        </p:nvGrpSpPr>
        <p:grpSpPr bwMode="auto">
          <a:xfrm>
            <a:off x="10825445" y="1127324"/>
            <a:ext cx="1103063" cy="749943"/>
            <a:chOff x="4750" y="176"/>
            <a:chExt cx="681" cy="463"/>
          </a:xfrm>
        </p:grpSpPr>
        <p:sp>
          <p:nvSpPr>
            <p:cNvPr id="80" name="LineLegend1">
              <a:extLst>
                <a:ext uri="{FF2B5EF4-FFF2-40B4-BE49-F238E27FC236}">
                  <a16:creationId xmlns:a16="http://schemas.microsoft.com/office/drawing/2014/main" id="{ACB5A7C1-B9D6-461E-8A91-89FD754CD6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81" name="LineLegend2">
              <a:extLst>
                <a:ext uri="{FF2B5EF4-FFF2-40B4-BE49-F238E27FC236}">
                  <a16:creationId xmlns:a16="http://schemas.microsoft.com/office/drawing/2014/main" id="{AC1BAAC5-0E09-4563-99EE-A55F39BF42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82" name="LineLegend3">
              <a:extLst>
                <a:ext uri="{FF2B5EF4-FFF2-40B4-BE49-F238E27FC236}">
                  <a16:creationId xmlns:a16="http://schemas.microsoft.com/office/drawing/2014/main" id="{C0B6ADA7-552F-4B74-A682-79E5F17C42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83" name="Legend1">
              <a:extLst>
                <a:ext uri="{FF2B5EF4-FFF2-40B4-BE49-F238E27FC236}">
                  <a16:creationId xmlns:a16="http://schemas.microsoft.com/office/drawing/2014/main" id="{E7EF7E90-232E-4982-9620-191BF8523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3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4" name="Legend2">
              <a:extLst>
                <a:ext uri="{FF2B5EF4-FFF2-40B4-BE49-F238E27FC236}">
                  <a16:creationId xmlns:a16="http://schemas.microsoft.com/office/drawing/2014/main" id="{A1226EA5-7C48-435E-BC74-13F777962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3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5" name="Legend3">
              <a:extLst>
                <a:ext uri="{FF2B5EF4-FFF2-40B4-BE49-F238E27FC236}">
                  <a16:creationId xmlns:a16="http://schemas.microsoft.com/office/drawing/2014/main" id="{D9A375F3-B722-41AC-ADCF-874821FE4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3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</p:grpSp>
      <p:grpSp>
        <p:nvGrpSpPr>
          <p:cNvPr id="86" name="LegendMoons" hidden="1">
            <a:extLst>
              <a:ext uri="{FF2B5EF4-FFF2-40B4-BE49-F238E27FC236}">
                <a16:creationId xmlns:a16="http://schemas.microsoft.com/office/drawing/2014/main" id="{CFB3ABA0-E0F2-441F-8B14-A3510F446F7C}"/>
              </a:ext>
            </a:extLst>
          </p:cNvPr>
          <p:cNvGrpSpPr/>
          <p:nvPr/>
        </p:nvGrpSpPr>
        <p:grpSpPr bwMode="auto">
          <a:xfrm>
            <a:off x="11071476" y="1127324"/>
            <a:ext cx="857123" cy="1333054"/>
            <a:chOff x="7875175" y="286625"/>
            <a:chExt cx="840049" cy="1306516"/>
          </a:xfrm>
        </p:grpSpPr>
        <p:grpSp>
          <p:nvGrpSpPr>
            <p:cNvPr id="87" name="MoonLegend2">
              <a:extLst>
                <a:ext uri="{FF2B5EF4-FFF2-40B4-BE49-F238E27FC236}">
                  <a16:creationId xmlns:a16="http://schemas.microsoft.com/office/drawing/2014/main" id="{3CFFEAA6-79EA-49DF-95FD-F23B1B699184}"/>
                </a:ext>
              </a:extLst>
            </p:cNvPr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7875175" y="560866"/>
              <a:ext cx="209550" cy="209551"/>
              <a:chOff x="1694" y="2044"/>
              <a:chExt cx="160" cy="160"/>
            </a:xfrm>
          </p:grpSpPr>
          <p:sp>
            <p:nvSpPr>
              <p:cNvPr id="105" name="Oval 41">
                <a:extLst>
                  <a:ext uri="{FF2B5EF4-FFF2-40B4-BE49-F238E27FC236}">
                    <a16:creationId xmlns:a16="http://schemas.microsoft.com/office/drawing/2014/main" id="{1659EF16-A9B4-4FAD-83EB-253F15DD0B4D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6" name="Arc 42">
                <a:extLst>
                  <a:ext uri="{FF2B5EF4-FFF2-40B4-BE49-F238E27FC236}">
                    <a16:creationId xmlns:a16="http://schemas.microsoft.com/office/drawing/2014/main" id="{608980BE-E86F-47A7-91D8-02C83DC65D64}"/>
                  </a:ext>
                </a:extLst>
              </p:cNvPr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grpSp>
          <p:nvGrpSpPr>
            <p:cNvPr id="88" name="MoonLegend4">
              <a:extLst>
                <a:ext uri="{FF2B5EF4-FFF2-40B4-BE49-F238E27FC236}">
                  <a16:creationId xmlns:a16="http://schemas.microsoft.com/office/drawing/2014/main" id="{F3676DE7-2C25-436F-8B07-DBFF88B88219}"/>
                </a:ext>
              </a:extLst>
            </p:cNvPr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7875175" y="1109348"/>
              <a:ext cx="209550" cy="209551"/>
              <a:chOff x="4495" y="1198"/>
              <a:chExt cx="160" cy="160"/>
            </a:xfrm>
          </p:grpSpPr>
          <p:sp>
            <p:nvSpPr>
              <p:cNvPr id="103" name="Oval 47">
                <a:extLst>
                  <a:ext uri="{FF2B5EF4-FFF2-40B4-BE49-F238E27FC236}">
                    <a16:creationId xmlns:a16="http://schemas.microsoft.com/office/drawing/2014/main" id="{BE214008-5641-4369-8852-2BC3DC9E9B3E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4" name="Arc 48">
                <a:extLst>
                  <a:ext uri="{FF2B5EF4-FFF2-40B4-BE49-F238E27FC236}">
                    <a16:creationId xmlns:a16="http://schemas.microsoft.com/office/drawing/2014/main" id="{4A8F12BF-6BC5-4349-91A9-5959E89A83A5}"/>
                  </a:ext>
                </a:extLst>
              </p:cNvPr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grpSp>
          <p:nvGrpSpPr>
            <p:cNvPr id="89" name="MoonLegend5">
              <a:extLst>
                <a:ext uri="{FF2B5EF4-FFF2-40B4-BE49-F238E27FC236}">
                  <a16:creationId xmlns:a16="http://schemas.microsoft.com/office/drawing/2014/main" id="{E04182F2-C329-42AE-AC7F-8B59293B3BC3}"/>
                </a:ext>
              </a:extLst>
            </p:cNvPr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7875175" y="1383590"/>
              <a:ext cx="209550" cy="209551"/>
              <a:chOff x="4495" y="1440"/>
              <a:chExt cx="160" cy="160"/>
            </a:xfrm>
          </p:grpSpPr>
          <p:sp>
            <p:nvSpPr>
              <p:cNvPr id="101" name="Oval 50">
                <a:extLst>
                  <a:ext uri="{FF2B5EF4-FFF2-40B4-BE49-F238E27FC236}">
                    <a16:creationId xmlns:a16="http://schemas.microsoft.com/office/drawing/2014/main" id="{EF9679B0-99BD-4F43-979F-A92BF09B1380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2" name="Oval 51">
                <a:extLst>
                  <a:ext uri="{FF2B5EF4-FFF2-40B4-BE49-F238E27FC236}">
                    <a16:creationId xmlns:a16="http://schemas.microsoft.com/office/drawing/2014/main" id="{BD561548-F30D-4554-B606-67177BB7C1CD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sp>
          <p:nvSpPr>
            <p:cNvPr id="90" name="Legend1">
              <a:extLst>
                <a:ext uri="{FF2B5EF4-FFF2-40B4-BE49-F238E27FC236}">
                  <a16:creationId xmlns:a16="http://schemas.microsoft.com/office/drawing/2014/main" id="{EDC14FDD-5A7F-4FB7-A8B2-77B7D7DE8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299325"/>
              <a:ext cx="519374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3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1" name="Legend2">
              <a:extLst>
                <a:ext uri="{FF2B5EF4-FFF2-40B4-BE49-F238E27FC236}">
                  <a16:creationId xmlns:a16="http://schemas.microsoft.com/office/drawing/2014/main" id="{607F7CEF-9ABD-413E-A447-23D883D73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573963"/>
              <a:ext cx="519374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3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2" name="Legend3">
              <a:extLst>
                <a:ext uri="{FF2B5EF4-FFF2-40B4-BE49-F238E27FC236}">
                  <a16:creationId xmlns:a16="http://schemas.microsoft.com/office/drawing/2014/main" id="{9FBEEA81-D050-4A08-90D5-7034DE7DB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848602"/>
              <a:ext cx="519374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3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3" name="Legend4">
              <a:extLst>
                <a:ext uri="{FF2B5EF4-FFF2-40B4-BE49-F238E27FC236}">
                  <a16:creationId xmlns:a16="http://schemas.microsoft.com/office/drawing/2014/main" id="{7D60BB96-DAC7-462F-87D1-7CF82ED4E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120065"/>
              <a:ext cx="519374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3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4" name="Legend5">
              <a:extLst>
                <a:ext uri="{FF2B5EF4-FFF2-40B4-BE49-F238E27FC236}">
                  <a16:creationId xmlns:a16="http://schemas.microsoft.com/office/drawing/2014/main" id="{2C63B69B-0565-412A-A79F-452DBA1E5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396290"/>
              <a:ext cx="519374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3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grpSp>
          <p:nvGrpSpPr>
            <p:cNvPr id="95" name="MoonLegend3">
              <a:extLst>
                <a:ext uri="{FF2B5EF4-FFF2-40B4-BE49-F238E27FC236}">
                  <a16:creationId xmlns:a16="http://schemas.microsoft.com/office/drawing/2014/main" id="{EB835852-64E4-4DFE-8889-C6CF5CDBCAA0}"/>
                </a:ext>
              </a:extLst>
            </p:cNvPr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7875175" y="835107"/>
              <a:ext cx="209550" cy="209551"/>
              <a:chOff x="4495" y="1198"/>
              <a:chExt cx="160" cy="160"/>
            </a:xfrm>
          </p:grpSpPr>
          <p:sp>
            <p:nvSpPr>
              <p:cNvPr id="99" name="Oval 47">
                <a:extLst>
                  <a:ext uri="{FF2B5EF4-FFF2-40B4-BE49-F238E27FC236}">
                    <a16:creationId xmlns:a16="http://schemas.microsoft.com/office/drawing/2014/main" id="{5F4B71A9-B7DA-4212-95B4-F827C0E5FA6B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0" name="Arc 48">
                <a:extLst>
                  <a:ext uri="{FF2B5EF4-FFF2-40B4-BE49-F238E27FC236}">
                    <a16:creationId xmlns:a16="http://schemas.microsoft.com/office/drawing/2014/main" id="{4D9C05F6-BA5C-455F-B1FF-5BBFBF078656}"/>
                  </a:ext>
                </a:extLst>
              </p:cNvPr>
              <p:cNvSpPr>
                <a:spLocks noChangeAspect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grpSp>
          <p:nvGrpSpPr>
            <p:cNvPr id="96" name="MoonLegend1">
              <a:extLst>
                <a:ext uri="{FF2B5EF4-FFF2-40B4-BE49-F238E27FC236}">
                  <a16:creationId xmlns:a16="http://schemas.microsoft.com/office/drawing/2014/main" id="{EBD6E51C-6124-4823-8902-4ED2D745E1E8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13"/>
              </p:custDataLst>
            </p:nvPr>
          </p:nvGrpSpPr>
          <p:grpSpPr bwMode="auto">
            <a:xfrm>
              <a:off x="7875175" y="286625"/>
              <a:ext cx="209550" cy="209551"/>
              <a:chOff x="1694" y="2044"/>
              <a:chExt cx="160" cy="160"/>
            </a:xfrm>
          </p:grpSpPr>
          <p:sp>
            <p:nvSpPr>
              <p:cNvPr id="97" name="Oval 41">
                <a:extLst>
                  <a:ext uri="{FF2B5EF4-FFF2-40B4-BE49-F238E27FC236}">
                    <a16:creationId xmlns:a16="http://schemas.microsoft.com/office/drawing/2014/main" id="{82E29AF9-BAE7-435F-9D9A-CE7D0445CE6D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98" name="Arc 42" hidden="1">
                <a:extLst>
                  <a:ext uri="{FF2B5EF4-FFF2-40B4-BE49-F238E27FC236}">
                    <a16:creationId xmlns:a16="http://schemas.microsoft.com/office/drawing/2014/main" id="{63CF414D-1A75-4BB9-B313-21CDC0CD0954}"/>
                  </a:ext>
                </a:extLst>
              </p:cNvPr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</p:grpSp>
      <p:grpSp>
        <p:nvGrpSpPr>
          <p:cNvPr id="107" name="Sticker" hidden="1">
            <a:extLst>
              <a:ext uri="{FF2B5EF4-FFF2-40B4-BE49-F238E27FC236}">
                <a16:creationId xmlns:a16="http://schemas.microsoft.com/office/drawing/2014/main" id="{4A85792C-9A3D-44AE-B9D2-7F0A5493836A}"/>
              </a:ext>
            </a:extLst>
          </p:cNvPr>
          <p:cNvGrpSpPr/>
          <p:nvPr/>
        </p:nvGrpSpPr>
        <p:grpSpPr bwMode="auto">
          <a:xfrm>
            <a:off x="10809011" y="1127327"/>
            <a:ext cx="1109779" cy="220474"/>
            <a:chOff x="7653105" y="285750"/>
            <a:chExt cx="1087670" cy="216085"/>
          </a:xfrm>
        </p:grpSpPr>
        <p:sp>
          <p:nvSpPr>
            <p:cNvPr id="108" name="StickerRectangle">
              <a:extLst>
                <a:ext uri="{FF2B5EF4-FFF2-40B4-BE49-F238E27FC236}">
                  <a16:creationId xmlns:a16="http://schemas.microsoft.com/office/drawing/2014/main" id="{E972A9B9-5A81-4386-9F7D-7DFE334BA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3105" y="285750"/>
              <a:ext cx="1087670" cy="21608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3">
                <a:buClr>
                  <a:schemeClr val="tx2"/>
                </a:buClr>
              </a:pPr>
              <a:r>
                <a:rPr lang="en-US" sz="1224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109" name="AutoShape 31">
              <a:extLst>
                <a:ext uri="{FF2B5EF4-FFF2-40B4-BE49-F238E27FC236}">
                  <a16:creationId xmlns:a16="http://schemas.microsoft.com/office/drawing/2014/main" id="{5B9E66D7-5E00-446D-92D1-8FE9C9EA3E24}"/>
                </a:ext>
              </a:extLst>
            </p:cNvPr>
            <p:cNvCxnSpPr>
              <a:cxnSpLocks noChangeShapeType="1"/>
              <a:stCxn id="108" idx="2"/>
              <a:endCxn id="108" idx="4"/>
            </p:cNvCxnSpPr>
            <p:nvPr/>
          </p:nvCxnSpPr>
          <p:spPr bwMode="auto">
            <a:xfrm>
              <a:off x="7653105" y="285750"/>
              <a:ext cx="0" cy="216085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" name="AutoShape 32">
              <a:extLst>
                <a:ext uri="{FF2B5EF4-FFF2-40B4-BE49-F238E27FC236}">
                  <a16:creationId xmlns:a16="http://schemas.microsoft.com/office/drawing/2014/main" id="{1D35F8CA-44D4-4260-9C22-C36B92432376}"/>
                </a:ext>
              </a:extLst>
            </p:cNvPr>
            <p:cNvCxnSpPr>
              <a:cxnSpLocks noChangeShapeType="1"/>
              <a:stCxn id="108" idx="4"/>
              <a:endCxn id="108" idx="6"/>
            </p:cNvCxnSpPr>
            <p:nvPr/>
          </p:nvCxnSpPr>
          <p:spPr bwMode="auto">
            <a:xfrm>
              <a:off x="7653105" y="501835"/>
              <a:ext cx="1087670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11" name="Прямая соединительная линия 9">
            <a:extLst>
              <a:ext uri="{FF2B5EF4-FFF2-40B4-BE49-F238E27FC236}">
                <a16:creationId xmlns:a16="http://schemas.microsoft.com/office/drawing/2014/main" id="{C1619B72-F775-41DB-ABD6-96F81702948B}"/>
              </a:ext>
            </a:extLst>
          </p:cNvPr>
          <p:cNvCxnSpPr/>
          <p:nvPr/>
        </p:nvCxnSpPr>
        <p:spPr>
          <a:xfrm>
            <a:off x="11510587" y="6634879"/>
            <a:ext cx="0" cy="11014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Прямоугольник 10">
            <a:extLst>
              <a:ext uri="{FF2B5EF4-FFF2-40B4-BE49-F238E27FC236}">
                <a16:creationId xmlns:a16="http://schemas.microsoft.com/office/drawing/2014/main" id="{5C881C49-95BA-407C-B404-D74CD35C1188}"/>
              </a:ext>
            </a:extLst>
          </p:cNvPr>
          <p:cNvSpPr/>
          <p:nvPr/>
        </p:nvSpPr>
        <p:spPr>
          <a:xfrm>
            <a:off x="11625057" y="6619049"/>
            <a:ext cx="293731" cy="128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183C11A7-65B7-4FE1-9F03-5E9D53C27AC7}" type="slidenum">
              <a:rPr lang="ru-RU" sz="816" b="1">
                <a:solidFill>
                  <a:schemeClr val="accent6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ru-RU" sz="816" b="1" dirty="0">
              <a:solidFill>
                <a:schemeClr val="accent6"/>
              </a:solidFill>
            </a:endParaRPr>
          </a:p>
        </p:txBody>
      </p:sp>
      <p:sp>
        <p:nvSpPr>
          <p:cNvPr id="113" name="LogoRus">
            <a:extLst>
              <a:ext uri="{FF2B5EF4-FFF2-40B4-BE49-F238E27FC236}">
                <a16:creationId xmlns:a16="http://schemas.microsoft.com/office/drawing/2014/main" id="{4DC6CDEE-0AF5-4A45-BDC3-C3A5FA3413D7}"/>
              </a:ext>
            </a:extLst>
          </p:cNvPr>
          <p:cNvSpPr/>
          <p:nvPr/>
        </p:nvSpPr>
        <p:spPr>
          <a:xfrm>
            <a:off x="7154296" y="6599246"/>
            <a:ext cx="4285018" cy="16521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816" dirty="0">
                <a:solidFill>
                  <a:schemeClr val="accent6"/>
                </a:solidFill>
                <a:latin typeface="+mn-lt"/>
              </a:rPr>
              <a:t>Газпром нефть</a:t>
            </a:r>
          </a:p>
        </p:txBody>
      </p:sp>
      <p:sp>
        <p:nvSpPr>
          <p:cNvPr id="65" name="4. Footnote" hidden="1">
            <a:extLst>
              <a:ext uri="{FF2B5EF4-FFF2-40B4-BE49-F238E27FC236}">
                <a16:creationId xmlns:a16="http://schemas.microsoft.com/office/drawing/2014/main" id="{451D9770-7D46-4EC2-8968-514E9BD83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214" y="6433004"/>
            <a:ext cx="11645573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9084" indent="-89084">
              <a:defRPr/>
            </a:pPr>
            <a:r>
              <a:rPr lang="en-US" sz="816" baseline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66" name="5. Source" hidden="1">
            <a:extLst>
              <a:ext uri="{FF2B5EF4-FFF2-40B4-BE49-F238E27FC236}">
                <a16:creationId xmlns:a16="http://schemas.microsoft.com/office/drawing/2014/main" id="{3027C3CF-2B7F-4A00-ACF3-89B834E41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14" y="6617292"/>
            <a:ext cx="10106265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502113" indent="-502113" defTabSz="913523">
              <a:tabLst>
                <a:tab pos="643030" algn="l"/>
              </a:tabLst>
            </a:pPr>
            <a:r>
              <a:rPr lang="en-US" sz="816" baseline="0" dirty="0">
                <a:solidFill>
                  <a:schemeClr val="accent6"/>
                </a:solidFill>
                <a:latin typeface="+mn-lt"/>
                <a:ea typeface="+mn-ea"/>
              </a:rPr>
              <a:t>SOURCE: Source</a:t>
            </a:r>
          </a:p>
        </p:txBody>
      </p:sp>
      <p:sp>
        <p:nvSpPr>
          <p:cNvPr id="5" name="Working Draft" hidden="1">
            <a:extLst>
              <a:ext uri="{FF2B5EF4-FFF2-40B4-BE49-F238E27FC236}">
                <a16:creationId xmlns:a16="http://schemas.microsoft.com/office/drawing/2014/main" id="{65BD8E4B-9492-4D93-9806-1252F7257A48}"/>
              </a:ext>
            </a:extLst>
          </p:cNvPr>
          <p:cNvSpPr txBox="1"/>
          <p:nvPr/>
        </p:nvSpPr>
        <p:spPr>
          <a:xfrm rot="5400000">
            <a:off x="10831413" y="2590643"/>
            <a:ext cx="2591592" cy="19031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612">
                <a:solidFill>
                  <a:srgbClr val="808080"/>
                </a:solidFill>
              </a:rPr>
              <a:t>Last Modified 20.02.2019 18:14 Russia TZ 2 Standard Time</a:t>
            </a:r>
            <a:endParaRPr lang="ru-RU" sz="612">
              <a:solidFill>
                <a:srgbClr val="808080"/>
              </a:solidFill>
            </a:endParaRPr>
          </a:p>
        </p:txBody>
      </p:sp>
      <p:sp>
        <p:nvSpPr>
          <p:cNvPr id="7" name="Printed" hidden="1">
            <a:extLst>
              <a:ext uri="{FF2B5EF4-FFF2-40B4-BE49-F238E27FC236}">
                <a16:creationId xmlns:a16="http://schemas.microsoft.com/office/drawing/2014/main" id="{A2BAC808-7146-4598-9448-F7F7B2A44FB5}"/>
              </a:ext>
            </a:extLst>
          </p:cNvPr>
          <p:cNvSpPr txBox="1"/>
          <p:nvPr/>
        </p:nvSpPr>
        <p:spPr>
          <a:xfrm rot="5400000">
            <a:off x="11479311" y="4486283"/>
            <a:ext cx="1295796" cy="28642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612">
                <a:solidFill>
                  <a:srgbClr val="808080"/>
                </a:solidFill>
              </a:rPr>
              <a:t>Printed 20.02.2019 12:52 Russia TZ 2 Standard Time</a:t>
            </a:r>
            <a:endParaRPr lang="ru-RU" sz="612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28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7" r:id="rId1"/>
    <p:sldLayoutId id="2147484598" r:id="rId2"/>
    <p:sldLayoutId id="2147484599" r:id="rId3"/>
    <p:sldLayoutId id="2147484600" r:id="rId4"/>
  </p:sldLayoutIdLst>
  <p:txStyles>
    <p:titleStyle>
      <a:lvl1pPr algn="l" defTabSz="913523" rtl="0" eaLnBrk="1" fontAlgn="base" hangingPunct="1">
        <a:spcBef>
          <a:spcPct val="0"/>
        </a:spcBef>
        <a:spcAft>
          <a:spcPct val="0"/>
        </a:spcAft>
        <a:tabLst>
          <a:tab pos="275351" algn="l"/>
        </a:tabLst>
        <a:defRPr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3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2pPr>
      <a:lvl3pPr algn="l" defTabSz="913523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3pPr>
      <a:lvl4pPr algn="l" defTabSz="913523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4pPr>
      <a:lvl5pPr algn="l" defTabSz="913523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5pPr>
      <a:lvl6pPr marL="466479" algn="l" defTabSz="913523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6pPr>
      <a:lvl7pPr marL="932958" algn="l" defTabSz="913523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7pPr>
      <a:lvl8pPr marL="1399437" algn="l" defTabSz="913523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8pPr>
      <a:lvl9pPr marL="1865917" algn="l" defTabSz="913523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3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6" algn="l" defTabSz="913523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632" baseline="0">
          <a:solidFill>
            <a:schemeClr val="tx1"/>
          </a:solidFill>
          <a:latin typeface="+mn-lt"/>
        </a:defRPr>
      </a:lvl2pPr>
      <a:lvl3pPr marL="466479" indent="-267254" algn="l" defTabSz="913523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32" baseline="0">
          <a:solidFill>
            <a:schemeClr val="tx1"/>
          </a:solidFill>
          <a:latin typeface="+mn-lt"/>
        </a:defRPr>
      </a:lvl3pPr>
      <a:lvl4pPr marL="626833" indent="-158732" algn="l" defTabSz="913523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632" baseline="0">
          <a:solidFill>
            <a:schemeClr val="tx1"/>
          </a:solidFill>
          <a:latin typeface="+mn-lt"/>
        </a:defRPr>
      </a:lvl4pPr>
      <a:lvl5pPr marL="765026" indent="-132818" algn="l" defTabSz="913523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5pPr>
      <a:lvl6pPr marL="765026" indent="-132818" algn="l" defTabSz="913523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6pPr>
      <a:lvl7pPr marL="765026" indent="-132818" algn="l" defTabSz="913523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7pPr>
      <a:lvl8pPr marL="765026" indent="-132818" algn="l" defTabSz="913523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8pPr>
      <a:lvl9pPr marL="765026" indent="-132818" algn="l" defTabSz="913523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32958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79" algn="l" defTabSz="932958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58" algn="l" defTabSz="932958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37" algn="l" defTabSz="932958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17" algn="l" defTabSz="932958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397" algn="l" defTabSz="932958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76" algn="l" defTabSz="932958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55" algn="l" defTabSz="932958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34" algn="l" defTabSz="932958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41" name="think-cell Slide" r:id="rId24" imgW="270" imgH="270" progId="TCLayout.ActiveDocument.1">
                  <p:embed/>
                </p:oleObj>
              </mc:Choice>
              <mc:Fallback>
                <p:oleObj name="think-cell Slide" r:id="rId2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8"/>
            </p:custDataLst>
          </p:nvPr>
        </p:nvSpPr>
        <p:spPr bwMode="auto">
          <a:xfrm>
            <a:off x="2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ru-RU" sz="1632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73214" y="382925"/>
            <a:ext cx="11645573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 dirty="0"/>
              <a:t>Click to edit Master title style</a:t>
            </a:r>
            <a:endParaRPr lang="ru-RU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273217" y="10252"/>
            <a:ext cx="894666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sz="1428" cap="all" baseline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273214" y="1089089"/>
            <a:ext cx="11645573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32" baseline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ru-RU" sz="1632" baseline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76208" y="2676450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4" name="SlideBottomBar"/>
          <p:cNvSpPr/>
          <p:nvPr/>
        </p:nvSpPr>
        <p:spPr>
          <a:xfrm>
            <a:off x="11576463" y="6455861"/>
            <a:ext cx="62200" cy="1263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32" baseline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23" name="doc id"/>
          <p:cNvSpPr>
            <a:spLocks noChangeArrowheads="1"/>
          </p:cNvSpPr>
          <p:nvPr/>
        </p:nvSpPr>
        <p:spPr bwMode="auto">
          <a:xfrm>
            <a:off x="10995481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19"/>
            <a:endParaRPr lang="ru-RU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cxnSp>
        <p:nvCxnSpPr>
          <p:cNvPr id="63" name="Прямая соединительная линия 7"/>
          <p:cNvCxnSpPr>
            <a:cxnSpLocks/>
          </p:cNvCxnSpPr>
          <p:nvPr/>
        </p:nvCxnSpPr>
        <p:spPr>
          <a:xfrm>
            <a:off x="273214" y="1031778"/>
            <a:ext cx="11645573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81000">
                  <a:srgbClr val="30BCEB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ACET" hidden="1">
            <a:extLst>
              <a:ext uri="{FF2B5EF4-FFF2-40B4-BE49-F238E27FC236}">
                <a16:creationId xmlns:a16="http://schemas.microsoft.com/office/drawing/2014/main" id="{077C33C3-9CAC-4568-91AC-75C63D7A865C}"/>
              </a:ext>
            </a:extLst>
          </p:cNvPr>
          <p:cNvGrpSpPr>
            <a:grpSpLocks/>
          </p:cNvGrpSpPr>
          <p:nvPr/>
        </p:nvGrpSpPr>
        <p:grpSpPr bwMode="auto">
          <a:xfrm>
            <a:off x="1976207" y="1890990"/>
            <a:ext cx="5853024" cy="596068"/>
            <a:chOff x="915" y="662"/>
            <a:chExt cx="2686" cy="368"/>
          </a:xfrm>
        </p:grpSpPr>
        <p:cxnSp>
          <p:nvCxnSpPr>
            <p:cNvPr id="68" name="AutoShape 249">
              <a:extLst>
                <a:ext uri="{FF2B5EF4-FFF2-40B4-BE49-F238E27FC236}">
                  <a16:creationId xmlns:a16="http://schemas.microsoft.com/office/drawing/2014/main" id="{A7FD436B-BEBA-4117-ABC1-87DC081344A3}"/>
                </a:ext>
              </a:extLst>
            </p:cNvPr>
            <p:cNvCxnSpPr>
              <a:cxnSpLocks noChangeShapeType="1"/>
              <a:stCxn id="69" idx="4"/>
              <a:endCxn id="69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9" name="AutoShape 250">
              <a:extLst>
                <a:ext uri="{FF2B5EF4-FFF2-40B4-BE49-F238E27FC236}">
                  <a16:creationId xmlns:a16="http://schemas.microsoft.com/office/drawing/2014/main" id="{2B4CB6BF-8D3F-4808-9964-6C9A9A85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" y="662"/>
              <a:ext cx="2686" cy="36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837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en-US" sz="1837" baseline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70" name="LegendBoxes" hidden="1">
            <a:extLst>
              <a:ext uri="{FF2B5EF4-FFF2-40B4-BE49-F238E27FC236}">
                <a16:creationId xmlns:a16="http://schemas.microsoft.com/office/drawing/2014/main" id="{67AD73E1-515A-4F89-A466-97F3E4C224EE}"/>
              </a:ext>
            </a:extLst>
          </p:cNvPr>
          <p:cNvGrpSpPr>
            <a:grpSpLocks/>
          </p:cNvGrpSpPr>
          <p:nvPr/>
        </p:nvGrpSpPr>
        <p:grpSpPr bwMode="auto">
          <a:xfrm>
            <a:off x="11139684" y="1127324"/>
            <a:ext cx="788828" cy="1022063"/>
            <a:chOff x="4936" y="176"/>
            <a:chExt cx="487" cy="631"/>
          </a:xfrm>
        </p:grpSpPr>
        <p:sp>
          <p:nvSpPr>
            <p:cNvPr id="71" name="Legend1">
              <a:extLst>
                <a:ext uri="{FF2B5EF4-FFF2-40B4-BE49-F238E27FC236}">
                  <a16:creationId xmlns:a16="http://schemas.microsoft.com/office/drawing/2014/main" id="{4F1E252F-BCDB-42C5-9995-C2BD24EA4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19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2" name="LegendRectangle1">
              <a:extLst>
                <a:ext uri="{FF2B5EF4-FFF2-40B4-BE49-F238E27FC236}">
                  <a16:creationId xmlns:a16="http://schemas.microsoft.com/office/drawing/2014/main" id="{CEB21BFC-5CB4-41E8-A041-7A0763A14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73" name="Legend2">
              <a:extLst>
                <a:ext uri="{FF2B5EF4-FFF2-40B4-BE49-F238E27FC236}">
                  <a16:creationId xmlns:a16="http://schemas.microsoft.com/office/drawing/2014/main" id="{04648BD1-71FB-4D88-9E2D-AE659120E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19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4" name="LegendRectangle2">
              <a:extLst>
                <a:ext uri="{FF2B5EF4-FFF2-40B4-BE49-F238E27FC236}">
                  <a16:creationId xmlns:a16="http://schemas.microsoft.com/office/drawing/2014/main" id="{8AA0BE75-23F0-41A9-9079-987B71BCC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75" name="Legend3">
              <a:extLst>
                <a:ext uri="{FF2B5EF4-FFF2-40B4-BE49-F238E27FC236}">
                  <a16:creationId xmlns:a16="http://schemas.microsoft.com/office/drawing/2014/main" id="{0FDBA7ED-7550-4B4E-A8E3-643DD47A9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19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6" name="LegendRectangle3">
              <a:extLst>
                <a:ext uri="{FF2B5EF4-FFF2-40B4-BE49-F238E27FC236}">
                  <a16:creationId xmlns:a16="http://schemas.microsoft.com/office/drawing/2014/main" id="{14690DFA-537A-48AA-822C-57C4E4336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77" name="Legend4">
              <a:extLst>
                <a:ext uri="{FF2B5EF4-FFF2-40B4-BE49-F238E27FC236}">
                  <a16:creationId xmlns:a16="http://schemas.microsoft.com/office/drawing/2014/main" id="{1269E47F-5DAB-4E3E-856F-B75A85321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19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8" name="LegendRectangle4">
              <a:extLst>
                <a:ext uri="{FF2B5EF4-FFF2-40B4-BE49-F238E27FC236}">
                  <a16:creationId xmlns:a16="http://schemas.microsoft.com/office/drawing/2014/main" id="{640DD6D6-C55F-48F0-85C0-60E781799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</p:grpSp>
      <p:grpSp>
        <p:nvGrpSpPr>
          <p:cNvPr id="79" name="LegendLines" hidden="1">
            <a:extLst>
              <a:ext uri="{FF2B5EF4-FFF2-40B4-BE49-F238E27FC236}">
                <a16:creationId xmlns:a16="http://schemas.microsoft.com/office/drawing/2014/main" id="{1B02AEE9-CA0A-4F26-B3CD-0CCF1220A90C}"/>
              </a:ext>
            </a:extLst>
          </p:cNvPr>
          <p:cNvGrpSpPr>
            <a:grpSpLocks/>
          </p:cNvGrpSpPr>
          <p:nvPr/>
        </p:nvGrpSpPr>
        <p:grpSpPr bwMode="auto">
          <a:xfrm>
            <a:off x="10825447" y="1127324"/>
            <a:ext cx="1103063" cy="749943"/>
            <a:chOff x="4750" y="176"/>
            <a:chExt cx="681" cy="463"/>
          </a:xfrm>
        </p:grpSpPr>
        <p:sp>
          <p:nvSpPr>
            <p:cNvPr id="80" name="LineLegend1">
              <a:extLst>
                <a:ext uri="{FF2B5EF4-FFF2-40B4-BE49-F238E27FC236}">
                  <a16:creationId xmlns:a16="http://schemas.microsoft.com/office/drawing/2014/main" id="{ACB5A7C1-B9D6-461E-8A91-89FD754CD6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81" name="LineLegend2">
              <a:extLst>
                <a:ext uri="{FF2B5EF4-FFF2-40B4-BE49-F238E27FC236}">
                  <a16:creationId xmlns:a16="http://schemas.microsoft.com/office/drawing/2014/main" id="{AC1BAAC5-0E09-4563-99EE-A55F39BF42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82" name="LineLegend3">
              <a:extLst>
                <a:ext uri="{FF2B5EF4-FFF2-40B4-BE49-F238E27FC236}">
                  <a16:creationId xmlns:a16="http://schemas.microsoft.com/office/drawing/2014/main" id="{C0B6ADA7-552F-4B74-A682-79E5F17C42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83" name="Legend1">
              <a:extLst>
                <a:ext uri="{FF2B5EF4-FFF2-40B4-BE49-F238E27FC236}">
                  <a16:creationId xmlns:a16="http://schemas.microsoft.com/office/drawing/2014/main" id="{E7EF7E90-232E-4982-9620-191BF8523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19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4" name="Legend2">
              <a:extLst>
                <a:ext uri="{FF2B5EF4-FFF2-40B4-BE49-F238E27FC236}">
                  <a16:creationId xmlns:a16="http://schemas.microsoft.com/office/drawing/2014/main" id="{A1226EA5-7C48-435E-BC74-13F777962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19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5" name="Legend3">
              <a:extLst>
                <a:ext uri="{FF2B5EF4-FFF2-40B4-BE49-F238E27FC236}">
                  <a16:creationId xmlns:a16="http://schemas.microsoft.com/office/drawing/2014/main" id="{D9A375F3-B722-41AC-ADCF-874821FE4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19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</p:grpSp>
      <p:grpSp>
        <p:nvGrpSpPr>
          <p:cNvPr id="86" name="LegendMoons" hidden="1">
            <a:extLst>
              <a:ext uri="{FF2B5EF4-FFF2-40B4-BE49-F238E27FC236}">
                <a16:creationId xmlns:a16="http://schemas.microsoft.com/office/drawing/2014/main" id="{CFB3ABA0-E0F2-441F-8B14-A3510F446F7C}"/>
              </a:ext>
            </a:extLst>
          </p:cNvPr>
          <p:cNvGrpSpPr/>
          <p:nvPr/>
        </p:nvGrpSpPr>
        <p:grpSpPr bwMode="auto">
          <a:xfrm>
            <a:off x="11071476" y="1127324"/>
            <a:ext cx="857122" cy="1333054"/>
            <a:chOff x="7875175" y="286625"/>
            <a:chExt cx="840049" cy="1306516"/>
          </a:xfrm>
        </p:grpSpPr>
        <p:grpSp>
          <p:nvGrpSpPr>
            <p:cNvPr id="87" name="MoonLegend2">
              <a:extLst>
                <a:ext uri="{FF2B5EF4-FFF2-40B4-BE49-F238E27FC236}">
                  <a16:creationId xmlns:a16="http://schemas.microsoft.com/office/drawing/2014/main" id="{3CFFEAA6-79EA-49DF-95FD-F23B1B699184}"/>
                </a:ext>
              </a:extLst>
            </p:cNvPr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7875175" y="560866"/>
              <a:ext cx="209550" cy="209551"/>
              <a:chOff x="1694" y="2044"/>
              <a:chExt cx="160" cy="160"/>
            </a:xfrm>
          </p:grpSpPr>
          <p:sp>
            <p:nvSpPr>
              <p:cNvPr id="105" name="Oval 41">
                <a:extLst>
                  <a:ext uri="{FF2B5EF4-FFF2-40B4-BE49-F238E27FC236}">
                    <a16:creationId xmlns:a16="http://schemas.microsoft.com/office/drawing/2014/main" id="{1659EF16-A9B4-4FAD-83EB-253F15DD0B4D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6" name="Arc 42">
                <a:extLst>
                  <a:ext uri="{FF2B5EF4-FFF2-40B4-BE49-F238E27FC236}">
                    <a16:creationId xmlns:a16="http://schemas.microsoft.com/office/drawing/2014/main" id="{608980BE-E86F-47A7-91D8-02C83DC65D64}"/>
                  </a:ext>
                </a:extLst>
              </p:cNvPr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grpSp>
          <p:nvGrpSpPr>
            <p:cNvPr id="88" name="MoonLegend4">
              <a:extLst>
                <a:ext uri="{FF2B5EF4-FFF2-40B4-BE49-F238E27FC236}">
                  <a16:creationId xmlns:a16="http://schemas.microsoft.com/office/drawing/2014/main" id="{F3676DE7-2C25-436F-8B07-DBFF88B88219}"/>
                </a:ext>
              </a:extLst>
            </p:cNvPr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7875175" y="1109348"/>
              <a:ext cx="209550" cy="209551"/>
              <a:chOff x="4495" y="1198"/>
              <a:chExt cx="160" cy="160"/>
            </a:xfrm>
          </p:grpSpPr>
          <p:sp>
            <p:nvSpPr>
              <p:cNvPr id="103" name="Oval 47">
                <a:extLst>
                  <a:ext uri="{FF2B5EF4-FFF2-40B4-BE49-F238E27FC236}">
                    <a16:creationId xmlns:a16="http://schemas.microsoft.com/office/drawing/2014/main" id="{BE214008-5641-4369-8852-2BC3DC9E9B3E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4" name="Arc 48">
                <a:extLst>
                  <a:ext uri="{FF2B5EF4-FFF2-40B4-BE49-F238E27FC236}">
                    <a16:creationId xmlns:a16="http://schemas.microsoft.com/office/drawing/2014/main" id="{4A8F12BF-6BC5-4349-91A9-5959E89A83A5}"/>
                  </a:ext>
                </a:extLst>
              </p:cNvPr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grpSp>
          <p:nvGrpSpPr>
            <p:cNvPr id="89" name="MoonLegend5">
              <a:extLst>
                <a:ext uri="{FF2B5EF4-FFF2-40B4-BE49-F238E27FC236}">
                  <a16:creationId xmlns:a16="http://schemas.microsoft.com/office/drawing/2014/main" id="{E04182F2-C329-42AE-AC7F-8B59293B3BC3}"/>
                </a:ext>
              </a:extLst>
            </p:cNvPr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7875175" y="1383590"/>
              <a:ext cx="209550" cy="209551"/>
              <a:chOff x="4495" y="1440"/>
              <a:chExt cx="160" cy="160"/>
            </a:xfrm>
          </p:grpSpPr>
          <p:sp>
            <p:nvSpPr>
              <p:cNvPr id="101" name="Oval 50">
                <a:extLst>
                  <a:ext uri="{FF2B5EF4-FFF2-40B4-BE49-F238E27FC236}">
                    <a16:creationId xmlns:a16="http://schemas.microsoft.com/office/drawing/2014/main" id="{EF9679B0-99BD-4F43-979F-A92BF09B1380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2" name="Oval 51">
                <a:extLst>
                  <a:ext uri="{FF2B5EF4-FFF2-40B4-BE49-F238E27FC236}">
                    <a16:creationId xmlns:a16="http://schemas.microsoft.com/office/drawing/2014/main" id="{BD561548-F30D-4554-B606-67177BB7C1CD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sp>
          <p:nvSpPr>
            <p:cNvPr id="90" name="Legend1">
              <a:extLst>
                <a:ext uri="{FF2B5EF4-FFF2-40B4-BE49-F238E27FC236}">
                  <a16:creationId xmlns:a16="http://schemas.microsoft.com/office/drawing/2014/main" id="{EDC14FDD-5A7F-4FB7-A8B2-77B7D7DE8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299325"/>
              <a:ext cx="519374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19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1" name="Legend2">
              <a:extLst>
                <a:ext uri="{FF2B5EF4-FFF2-40B4-BE49-F238E27FC236}">
                  <a16:creationId xmlns:a16="http://schemas.microsoft.com/office/drawing/2014/main" id="{607F7CEF-9ABD-413E-A447-23D883D73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573963"/>
              <a:ext cx="519374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19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2" name="Legend3">
              <a:extLst>
                <a:ext uri="{FF2B5EF4-FFF2-40B4-BE49-F238E27FC236}">
                  <a16:creationId xmlns:a16="http://schemas.microsoft.com/office/drawing/2014/main" id="{9FBEEA81-D050-4A08-90D5-7034DE7DB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848602"/>
              <a:ext cx="519374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19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3" name="Legend4">
              <a:extLst>
                <a:ext uri="{FF2B5EF4-FFF2-40B4-BE49-F238E27FC236}">
                  <a16:creationId xmlns:a16="http://schemas.microsoft.com/office/drawing/2014/main" id="{7D60BB96-DAC7-462F-87D1-7CF82ED4E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120065"/>
              <a:ext cx="519374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19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4" name="Legend5">
              <a:extLst>
                <a:ext uri="{FF2B5EF4-FFF2-40B4-BE49-F238E27FC236}">
                  <a16:creationId xmlns:a16="http://schemas.microsoft.com/office/drawing/2014/main" id="{2C63B69B-0565-412A-A79F-452DBA1E5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396290"/>
              <a:ext cx="519374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19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grpSp>
          <p:nvGrpSpPr>
            <p:cNvPr id="95" name="MoonLegend3">
              <a:extLst>
                <a:ext uri="{FF2B5EF4-FFF2-40B4-BE49-F238E27FC236}">
                  <a16:creationId xmlns:a16="http://schemas.microsoft.com/office/drawing/2014/main" id="{EB835852-64E4-4DFE-8889-C6CF5CDBCAA0}"/>
                </a:ext>
              </a:extLst>
            </p:cNvPr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7875175" y="835107"/>
              <a:ext cx="209550" cy="209551"/>
              <a:chOff x="4495" y="1198"/>
              <a:chExt cx="160" cy="160"/>
            </a:xfrm>
          </p:grpSpPr>
          <p:sp>
            <p:nvSpPr>
              <p:cNvPr id="99" name="Oval 47">
                <a:extLst>
                  <a:ext uri="{FF2B5EF4-FFF2-40B4-BE49-F238E27FC236}">
                    <a16:creationId xmlns:a16="http://schemas.microsoft.com/office/drawing/2014/main" id="{5F4B71A9-B7DA-4212-95B4-F827C0E5FA6B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0" name="Arc 48">
                <a:extLst>
                  <a:ext uri="{FF2B5EF4-FFF2-40B4-BE49-F238E27FC236}">
                    <a16:creationId xmlns:a16="http://schemas.microsoft.com/office/drawing/2014/main" id="{4D9C05F6-BA5C-455F-B1FF-5BBFBF078656}"/>
                  </a:ext>
                </a:extLst>
              </p:cNvPr>
              <p:cNvSpPr>
                <a:spLocks noChangeAspect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grpSp>
          <p:nvGrpSpPr>
            <p:cNvPr id="96" name="MoonLegend1">
              <a:extLst>
                <a:ext uri="{FF2B5EF4-FFF2-40B4-BE49-F238E27FC236}">
                  <a16:creationId xmlns:a16="http://schemas.microsoft.com/office/drawing/2014/main" id="{EBD6E51C-6124-4823-8902-4ED2D745E1E8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13"/>
              </p:custDataLst>
            </p:nvPr>
          </p:nvGrpSpPr>
          <p:grpSpPr bwMode="auto">
            <a:xfrm>
              <a:off x="7875175" y="286625"/>
              <a:ext cx="209550" cy="209551"/>
              <a:chOff x="1694" y="2044"/>
              <a:chExt cx="160" cy="160"/>
            </a:xfrm>
          </p:grpSpPr>
          <p:sp>
            <p:nvSpPr>
              <p:cNvPr id="97" name="Oval 41">
                <a:extLst>
                  <a:ext uri="{FF2B5EF4-FFF2-40B4-BE49-F238E27FC236}">
                    <a16:creationId xmlns:a16="http://schemas.microsoft.com/office/drawing/2014/main" id="{82E29AF9-BAE7-435F-9D9A-CE7D0445CE6D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98" name="Arc 42" hidden="1">
                <a:extLst>
                  <a:ext uri="{FF2B5EF4-FFF2-40B4-BE49-F238E27FC236}">
                    <a16:creationId xmlns:a16="http://schemas.microsoft.com/office/drawing/2014/main" id="{63CF414D-1A75-4BB9-B313-21CDC0CD0954}"/>
                  </a:ext>
                </a:extLst>
              </p:cNvPr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</p:grpSp>
      <p:grpSp>
        <p:nvGrpSpPr>
          <p:cNvPr id="107" name="Sticker" hidden="1">
            <a:extLst>
              <a:ext uri="{FF2B5EF4-FFF2-40B4-BE49-F238E27FC236}">
                <a16:creationId xmlns:a16="http://schemas.microsoft.com/office/drawing/2014/main" id="{4A85792C-9A3D-44AE-B9D2-7F0A5493836A}"/>
              </a:ext>
            </a:extLst>
          </p:cNvPr>
          <p:cNvGrpSpPr/>
          <p:nvPr/>
        </p:nvGrpSpPr>
        <p:grpSpPr bwMode="auto">
          <a:xfrm>
            <a:off x="10809014" y="1127329"/>
            <a:ext cx="1109779" cy="220474"/>
            <a:chOff x="7653105" y="285750"/>
            <a:chExt cx="1087670" cy="216085"/>
          </a:xfrm>
        </p:grpSpPr>
        <p:sp>
          <p:nvSpPr>
            <p:cNvPr id="108" name="StickerRectangle">
              <a:extLst>
                <a:ext uri="{FF2B5EF4-FFF2-40B4-BE49-F238E27FC236}">
                  <a16:creationId xmlns:a16="http://schemas.microsoft.com/office/drawing/2014/main" id="{E972A9B9-5A81-4386-9F7D-7DFE334BA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3105" y="285750"/>
              <a:ext cx="1087670" cy="21608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19">
                <a:buClr>
                  <a:schemeClr val="tx2"/>
                </a:buClr>
              </a:pPr>
              <a:r>
                <a:rPr lang="en-US" sz="1224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109" name="AutoShape 31">
              <a:extLst>
                <a:ext uri="{FF2B5EF4-FFF2-40B4-BE49-F238E27FC236}">
                  <a16:creationId xmlns:a16="http://schemas.microsoft.com/office/drawing/2014/main" id="{5B9E66D7-5E00-446D-92D1-8FE9C9EA3E24}"/>
                </a:ext>
              </a:extLst>
            </p:cNvPr>
            <p:cNvCxnSpPr>
              <a:cxnSpLocks noChangeShapeType="1"/>
              <a:stCxn id="108" idx="2"/>
              <a:endCxn id="108" idx="4"/>
            </p:cNvCxnSpPr>
            <p:nvPr/>
          </p:nvCxnSpPr>
          <p:spPr bwMode="auto">
            <a:xfrm>
              <a:off x="7653105" y="285750"/>
              <a:ext cx="0" cy="216085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" name="AutoShape 32">
              <a:extLst>
                <a:ext uri="{FF2B5EF4-FFF2-40B4-BE49-F238E27FC236}">
                  <a16:creationId xmlns:a16="http://schemas.microsoft.com/office/drawing/2014/main" id="{1D35F8CA-44D4-4260-9C22-C36B92432376}"/>
                </a:ext>
              </a:extLst>
            </p:cNvPr>
            <p:cNvCxnSpPr>
              <a:cxnSpLocks noChangeShapeType="1"/>
              <a:stCxn id="108" idx="4"/>
              <a:endCxn id="108" idx="6"/>
            </p:cNvCxnSpPr>
            <p:nvPr/>
          </p:nvCxnSpPr>
          <p:spPr bwMode="auto">
            <a:xfrm>
              <a:off x="7653105" y="501835"/>
              <a:ext cx="1087670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11" name="Прямая соединительная линия 9">
            <a:extLst>
              <a:ext uri="{FF2B5EF4-FFF2-40B4-BE49-F238E27FC236}">
                <a16:creationId xmlns:a16="http://schemas.microsoft.com/office/drawing/2014/main" id="{C1619B72-F775-41DB-ABD6-96F81702948B}"/>
              </a:ext>
            </a:extLst>
          </p:cNvPr>
          <p:cNvCxnSpPr/>
          <p:nvPr/>
        </p:nvCxnSpPr>
        <p:spPr>
          <a:xfrm>
            <a:off x="11510587" y="6634879"/>
            <a:ext cx="0" cy="11014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Прямоугольник 10">
            <a:extLst>
              <a:ext uri="{FF2B5EF4-FFF2-40B4-BE49-F238E27FC236}">
                <a16:creationId xmlns:a16="http://schemas.microsoft.com/office/drawing/2014/main" id="{5C881C49-95BA-407C-B404-D74CD35C1188}"/>
              </a:ext>
            </a:extLst>
          </p:cNvPr>
          <p:cNvSpPr/>
          <p:nvPr/>
        </p:nvSpPr>
        <p:spPr>
          <a:xfrm>
            <a:off x="11625058" y="6619050"/>
            <a:ext cx="293731" cy="128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183C11A7-65B7-4FE1-9F03-5E9D53C27AC7}" type="slidenum">
              <a:rPr lang="ru-RU" sz="816" b="1">
                <a:solidFill>
                  <a:schemeClr val="accent6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ru-RU" sz="816" b="1" dirty="0">
              <a:solidFill>
                <a:schemeClr val="accent6"/>
              </a:solidFill>
            </a:endParaRPr>
          </a:p>
        </p:txBody>
      </p:sp>
      <p:sp>
        <p:nvSpPr>
          <p:cNvPr id="113" name="LogoRus">
            <a:extLst>
              <a:ext uri="{FF2B5EF4-FFF2-40B4-BE49-F238E27FC236}">
                <a16:creationId xmlns:a16="http://schemas.microsoft.com/office/drawing/2014/main" id="{4DC6CDEE-0AF5-4A45-BDC3-C3A5FA3413D7}"/>
              </a:ext>
            </a:extLst>
          </p:cNvPr>
          <p:cNvSpPr/>
          <p:nvPr/>
        </p:nvSpPr>
        <p:spPr>
          <a:xfrm>
            <a:off x="7154296" y="6599246"/>
            <a:ext cx="4285018" cy="16521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816" dirty="0">
                <a:solidFill>
                  <a:schemeClr val="accent6"/>
                </a:solidFill>
                <a:latin typeface="+mn-lt"/>
              </a:rPr>
              <a:t>Газпром нефть</a:t>
            </a:r>
          </a:p>
        </p:txBody>
      </p:sp>
      <p:sp>
        <p:nvSpPr>
          <p:cNvPr id="65" name="4. Footnote" hidden="1">
            <a:extLst>
              <a:ext uri="{FF2B5EF4-FFF2-40B4-BE49-F238E27FC236}">
                <a16:creationId xmlns:a16="http://schemas.microsoft.com/office/drawing/2014/main" id="{451D9770-7D46-4EC2-8968-514E9BD83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214" y="6433005"/>
            <a:ext cx="11645573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9083" indent="-89083">
              <a:defRPr/>
            </a:pPr>
            <a:r>
              <a:rPr lang="en-US" sz="816" baseline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66" name="5. Source" hidden="1">
            <a:extLst>
              <a:ext uri="{FF2B5EF4-FFF2-40B4-BE49-F238E27FC236}">
                <a16:creationId xmlns:a16="http://schemas.microsoft.com/office/drawing/2014/main" id="{3027C3CF-2B7F-4A00-ACF3-89B834E41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14" y="6617293"/>
            <a:ext cx="10106265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502111" indent="-502111" defTabSz="913519">
              <a:tabLst>
                <a:tab pos="643028" algn="l"/>
              </a:tabLst>
            </a:pPr>
            <a:r>
              <a:rPr lang="en-US" sz="816" baseline="0" dirty="0">
                <a:solidFill>
                  <a:schemeClr val="accent6"/>
                </a:solidFill>
                <a:latin typeface="+mn-lt"/>
                <a:ea typeface="+mn-ea"/>
              </a:rPr>
              <a:t>SOURCE: Source</a:t>
            </a:r>
          </a:p>
        </p:txBody>
      </p:sp>
      <p:sp>
        <p:nvSpPr>
          <p:cNvPr id="5" name="Working Draft" hidden="1">
            <a:extLst>
              <a:ext uri="{FF2B5EF4-FFF2-40B4-BE49-F238E27FC236}">
                <a16:creationId xmlns:a16="http://schemas.microsoft.com/office/drawing/2014/main" id="{65BD8E4B-9492-4D93-9806-1252F7257A48}"/>
              </a:ext>
            </a:extLst>
          </p:cNvPr>
          <p:cNvSpPr txBox="1"/>
          <p:nvPr/>
        </p:nvSpPr>
        <p:spPr>
          <a:xfrm rot="5400000">
            <a:off x="10831413" y="2590644"/>
            <a:ext cx="2591592" cy="19031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612">
                <a:solidFill>
                  <a:srgbClr val="808080"/>
                </a:solidFill>
              </a:rPr>
              <a:t>Last Modified 20.02.2019 18:14 Russia TZ 2 Standard Time</a:t>
            </a:r>
            <a:endParaRPr lang="ru-RU" sz="612">
              <a:solidFill>
                <a:srgbClr val="808080"/>
              </a:solidFill>
            </a:endParaRPr>
          </a:p>
        </p:txBody>
      </p:sp>
      <p:sp>
        <p:nvSpPr>
          <p:cNvPr id="7" name="Printed" hidden="1">
            <a:extLst>
              <a:ext uri="{FF2B5EF4-FFF2-40B4-BE49-F238E27FC236}">
                <a16:creationId xmlns:a16="http://schemas.microsoft.com/office/drawing/2014/main" id="{A2BAC808-7146-4598-9448-F7F7B2A44FB5}"/>
              </a:ext>
            </a:extLst>
          </p:cNvPr>
          <p:cNvSpPr txBox="1"/>
          <p:nvPr/>
        </p:nvSpPr>
        <p:spPr>
          <a:xfrm rot="5400000">
            <a:off x="11479311" y="4486283"/>
            <a:ext cx="1295796" cy="28642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612">
                <a:solidFill>
                  <a:srgbClr val="808080"/>
                </a:solidFill>
              </a:rPr>
              <a:t>Printed 20.02.2019 12:52 Russia TZ 2 Standard Time</a:t>
            </a:r>
            <a:endParaRPr lang="ru-RU" sz="612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369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4" r:id="rId1"/>
    <p:sldLayoutId id="2147484655" r:id="rId2"/>
    <p:sldLayoutId id="2147484656" r:id="rId3"/>
    <p:sldLayoutId id="2147484657" r:id="rId4"/>
  </p:sldLayoutIdLst>
  <p:txStyles>
    <p:titleStyle>
      <a:lvl1pPr algn="l" defTabSz="913519" rtl="0" eaLnBrk="1" fontAlgn="base" hangingPunct="1">
        <a:spcBef>
          <a:spcPct val="0"/>
        </a:spcBef>
        <a:spcAft>
          <a:spcPct val="0"/>
        </a:spcAft>
        <a:tabLst>
          <a:tab pos="275350" algn="l"/>
        </a:tabLst>
        <a:defRPr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19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2pPr>
      <a:lvl3pPr algn="l" defTabSz="913519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3pPr>
      <a:lvl4pPr algn="l" defTabSz="913519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4pPr>
      <a:lvl5pPr algn="l" defTabSz="913519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5pPr>
      <a:lvl6pPr marL="466477" algn="l" defTabSz="913519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6pPr>
      <a:lvl7pPr marL="932954" algn="l" defTabSz="913519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7pPr>
      <a:lvl8pPr marL="1399431" algn="l" defTabSz="913519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8pPr>
      <a:lvl9pPr marL="1865909" algn="l" defTabSz="913519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1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5" algn="l" defTabSz="91351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632" baseline="0">
          <a:solidFill>
            <a:schemeClr val="tx1"/>
          </a:solidFill>
          <a:latin typeface="+mn-lt"/>
        </a:defRPr>
      </a:lvl2pPr>
      <a:lvl3pPr marL="466477" indent="-267253" algn="l" defTabSz="91351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32" baseline="0">
          <a:solidFill>
            <a:schemeClr val="tx1"/>
          </a:solidFill>
          <a:latin typeface="+mn-lt"/>
        </a:defRPr>
      </a:lvl3pPr>
      <a:lvl4pPr marL="626830" indent="-158731" algn="l" defTabSz="91351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632" baseline="0">
          <a:solidFill>
            <a:schemeClr val="tx1"/>
          </a:solidFill>
          <a:latin typeface="+mn-lt"/>
        </a:defRPr>
      </a:lvl4pPr>
      <a:lvl5pPr marL="765023" indent="-132818" algn="l" defTabSz="91351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5pPr>
      <a:lvl6pPr marL="765023" indent="-132818" algn="l" defTabSz="91351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6pPr>
      <a:lvl7pPr marL="765023" indent="-132818" algn="l" defTabSz="91351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7pPr>
      <a:lvl8pPr marL="765023" indent="-132818" algn="l" defTabSz="91351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8pPr>
      <a:lvl9pPr marL="765023" indent="-132818" algn="l" defTabSz="91351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32954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77" algn="l" defTabSz="932954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54" algn="l" defTabSz="932954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31" algn="l" defTabSz="932954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09" algn="l" defTabSz="932954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387" algn="l" defTabSz="932954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65" algn="l" defTabSz="932954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42" algn="l" defTabSz="932954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20" algn="l" defTabSz="932954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05" name="think-cell Slide" r:id="rId27" imgW="270" imgH="270" progId="TCLayout.ActiveDocument.1">
                  <p:embed/>
                </p:oleObj>
              </mc:Choice>
              <mc:Fallback>
                <p:oleObj name="think-cell Slide" r:id="rId27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11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ru-RU" sz="1632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73214" y="382923"/>
            <a:ext cx="11645573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 dirty="0"/>
              <a:t>Click to edit Master title style</a:t>
            </a:r>
            <a:endParaRPr lang="ru-RU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273215" y="10252"/>
            <a:ext cx="894666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sz="1428" cap="all" baseline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273214" y="1089085"/>
            <a:ext cx="11645573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32" baseline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ru-RU" sz="1632" baseline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76208" y="2676450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4" name="SlideBottomBar"/>
          <p:cNvSpPr/>
          <p:nvPr/>
        </p:nvSpPr>
        <p:spPr>
          <a:xfrm>
            <a:off x="11576461" y="6455860"/>
            <a:ext cx="62200" cy="1263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32" baseline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23" name="doc id"/>
          <p:cNvSpPr>
            <a:spLocks noChangeArrowheads="1"/>
          </p:cNvSpPr>
          <p:nvPr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ru-RU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cxnSp>
        <p:nvCxnSpPr>
          <p:cNvPr id="63" name="Прямая соединительная линия 7"/>
          <p:cNvCxnSpPr>
            <a:cxnSpLocks/>
          </p:cNvCxnSpPr>
          <p:nvPr/>
        </p:nvCxnSpPr>
        <p:spPr>
          <a:xfrm>
            <a:off x="273214" y="1031778"/>
            <a:ext cx="11645573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81000">
                  <a:srgbClr val="30BCEB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ACET" hidden="1">
            <a:extLst>
              <a:ext uri="{FF2B5EF4-FFF2-40B4-BE49-F238E27FC236}">
                <a16:creationId xmlns:a16="http://schemas.microsoft.com/office/drawing/2014/main" id="{077C33C3-9CAC-4568-91AC-75C63D7A865C}"/>
              </a:ext>
            </a:extLst>
          </p:cNvPr>
          <p:cNvGrpSpPr>
            <a:grpSpLocks/>
          </p:cNvGrpSpPr>
          <p:nvPr/>
        </p:nvGrpSpPr>
        <p:grpSpPr bwMode="auto">
          <a:xfrm>
            <a:off x="1976207" y="1890988"/>
            <a:ext cx="5853024" cy="596066"/>
            <a:chOff x="915" y="662"/>
            <a:chExt cx="2686" cy="368"/>
          </a:xfrm>
        </p:grpSpPr>
        <p:cxnSp>
          <p:nvCxnSpPr>
            <p:cNvPr id="68" name="AutoShape 249">
              <a:extLst>
                <a:ext uri="{FF2B5EF4-FFF2-40B4-BE49-F238E27FC236}">
                  <a16:creationId xmlns:a16="http://schemas.microsoft.com/office/drawing/2014/main" id="{A7FD436B-BEBA-4117-ABC1-87DC081344A3}"/>
                </a:ext>
              </a:extLst>
            </p:cNvPr>
            <p:cNvCxnSpPr>
              <a:cxnSpLocks noChangeShapeType="1"/>
              <a:stCxn id="69" idx="4"/>
              <a:endCxn id="69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9" name="AutoShape 250">
              <a:extLst>
                <a:ext uri="{FF2B5EF4-FFF2-40B4-BE49-F238E27FC236}">
                  <a16:creationId xmlns:a16="http://schemas.microsoft.com/office/drawing/2014/main" id="{2B4CB6BF-8D3F-4808-9964-6C9A9A85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" y="662"/>
              <a:ext cx="2686" cy="36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837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en-US" sz="1837" baseline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70" name="LegendBoxes" hidden="1">
            <a:extLst>
              <a:ext uri="{FF2B5EF4-FFF2-40B4-BE49-F238E27FC236}">
                <a16:creationId xmlns:a16="http://schemas.microsoft.com/office/drawing/2014/main" id="{67AD73E1-515A-4F89-A466-97F3E4C224EE}"/>
              </a:ext>
            </a:extLst>
          </p:cNvPr>
          <p:cNvGrpSpPr>
            <a:grpSpLocks/>
          </p:cNvGrpSpPr>
          <p:nvPr/>
        </p:nvGrpSpPr>
        <p:grpSpPr bwMode="auto">
          <a:xfrm>
            <a:off x="11139678" y="1127324"/>
            <a:ext cx="788828" cy="1022061"/>
            <a:chOff x="4936" y="176"/>
            <a:chExt cx="487" cy="631"/>
          </a:xfrm>
        </p:grpSpPr>
        <p:sp>
          <p:nvSpPr>
            <p:cNvPr id="71" name="Legend1">
              <a:extLst>
                <a:ext uri="{FF2B5EF4-FFF2-40B4-BE49-F238E27FC236}">
                  <a16:creationId xmlns:a16="http://schemas.microsoft.com/office/drawing/2014/main" id="{4F1E252F-BCDB-42C5-9995-C2BD24EA4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2" name="LegendRectangle1">
              <a:extLst>
                <a:ext uri="{FF2B5EF4-FFF2-40B4-BE49-F238E27FC236}">
                  <a16:creationId xmlns:a16="http://schemas.microsoft.com/office/drawing/2014/main" id="{CEB21BFC-5CB4-41E8-A041-7A0763A14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73" name="Legend2">
              <a:extLst>
                <a:ext uri="{FF2B5EF4-FFF2-40B4-BE49-F238E27FC236}">
                  <a16:creationId xmlns:a16="http://schemas.microsoft.com/office/drawing/2014/main" id="{04648BD1-71FB-4D88-9E2D-AE659120E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4" name="LegendRectangle2">
              <a:extLst>
                <a:ext uri="{FF2B5EF4-FFF2-40B4-BE49-F238E27FC236}">
                  <a16:creationId xmlns:a16="http://schemas.microsoft.com/office/drawing/2014/main" id="{8AA0BE75-23F0-41A9-9079-987B71BCC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75" name="Legend3">
              <a:extLst>
                <a:ext uri="{FF2B5EF4-FFF2-40B4-BE49-F238E27FC236}">
                  <a16:creationId xmlns:a16="http://schemas.microsoft.com/office/drawing/2014/main" id="{0FDBA7ED-7550-4B4E-A8E3-643DD47A9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6" name="LegendRectangle3">
              <a:extLst>
                <a:ext uri="{FF2B5EF4-FFF2-40B4-BE49-F238E27FC236}">
                  <a16:creationId xmlns:a16="http://schemas.microsoft.com/office/drawing/2014/main" id="{14690DFA-537A-48AA-822C-57C4E4336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77" name="Legend4">
              <a:extLst>
                <a:ext uri="{FF2B5EF4-FFF2-40B4-BE49-F238E27FC236}">
                  <a16:creationId xmlns:a16="http://schemas.microsoft.com/office/drawing/2014/main" id="{1269E47F-5DAB-4E3E-856F-B75A85321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8" name="LegendRectangle4">
              <a:extLst>
                <a:ext uri="{FF2B5EF4-FFF2-40B4-BE49-F238E27FC236}">
                  <a16:creationId xmlns:a16="http://schemas.microsoft.com/office/drawing/2014/main" id="{640DD6D6-C55F-48F0-85C0-60E781799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</p:grpSp>
      <p:grpSp>
        <p:nvGrpSpPr>
          <p:cNvPr id="79" name="LegendLines" hidden="1">
            <a:extLst>
              <a:ext uri="{FF2B5EF4-FFF2-40B4-BE49-F238E27FC236}">
                <a16:creationId xmlns:a16="http://schemas.microsoft.com/office/drawing/2014/main" id="{1B02AEE9-CA0A-4F26-B3CD-0CCF1220A90C}"/>
              </a:ext>
            </a:extLst>
          </p:cNvPr>
          <p:cNvGrpSpPr>
            <a:grpSpLocks/>
          </p:cNvGrpSpPr>
          <p:nvPr/>
        </p:nvGrpSpPr>
        <p:grpSpPr bwMode="auto">
          <a:xfrm>
            <a:off x="10825443" y="1127324"/>
            <a:ext cx="1103063" cy="749943"/>
            <a:chOff x="4750" y="176"/>
            <a:chExt cx="681" cy="463"/>
          </a:xfrm>
        </p:grpSpPr>
        <p:sp>
          <p:nvSpPr>
            <p:cNvPr id="80" name="LineLegend1">
              <a:extLst>
                <a:ext uri="{FF2B5EF4-FFF2-40B4-BE49-F238E27FC236}">
                  <a16:creationId xmlns:a16="http://schemas.microsoft.com/office/drawing/2014/main" id="{ACB5A7C1-B9D6-461E-8A91-89FD754CD6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81" name="LineLegend2">
              <a:extLst>
                <a:ext uri="{FF2B5EF4-FFF2-40B4-BE49-F238E27FC236}">
                  <a16:creationId xmlns:a16="http://schemas.microsoft.com/office/drawing/2014/main" id="{AC1BAAC5-0E09-4563-99EE-A55F39BF42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82" name="LineLegend3">
              <a:extLst>
                <a:ext uri="{FF2B5EF4-FFF2-40B4-BE49-F238E27FC236}">
                  <a16:creationId xmlns:a16="http://schemas.microsoft.com/office/drawing/2014/main" id="{C0B6ADA7-552F-4B74-A682-79E5F17C42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83" name="Legend1">
              <a:extLst>
                <a:ext uri="{FF2B5EF4-FFF2-40B4-BE49-F238E27FC236}">
                  <a16:creationId xmlns:a16="http://schemas.microsoft.com/office/drawing/2014/main" id="{E7EF7E90-232E-4982-9620-191BF8523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4" name="Legend2">
              <a:extLst>
                <a:ext uri="{FF2B5EF4-FFF2-40B4-BE49-F238E27FC236}">
                  <a16:creationId xmlns:a16="http://schemas.microsoft.com/office/drawing/2014/main" id="{A1226EA5-7C48-435E-BC74-13F777962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5" name="Legend3">
              <a:extLst>
                <a:ext uri="{FF2B5EF4-FFF2-40B4-BE49-F238E27FC236}">
                  <a16:creationId xmlns:a16="http://schemas.microsoft.com/office/drawing/2014/main" id="{D9A375F3-B722-41AC-ADCF-874821FE4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</p:grpSp>
      <p:grpSp>
        <p:nvGrpSpPr>
          <p:cNvPr id="86" name="LegendMoons" hidden="1">
            <a:extLst>
              <a:ext uri="{FF2B5EF4-FFF2-40B4-BE49-F238E27FC236}">
                <a16:creationId xmlns:a16="http://schemas.microsoft.com/office/drawing/2014/main" id="{CFB3ABA0-E0F2-441F-8B14-A3510F446F7C}"/>
              </a:ext>
            </a:extLst>
          </p:cNvPr>
          <p:cNvGrpSpPr/>
          <p:nvPr/>
        </p:nvGrpSpPr>
        <p:grpSpPr bwMode="auto">
          <a:xfrm>
            <a:off x="11071477" y="1127324"/>
            <a:ext cx="857123" cy="1333054"/>
            <a:chOff x="7875175" y="286625"/>
            <a:chExt cx="840048" cy="1306516"/>
          </a:xfrm>
        </p:grpSpPr>
        <p:grpSp>
          <p:nvGrpSpPr>
            <p:cNvPr id="87" name="MoonLegend2">
              <a:extLst>
                <a:ext uri="{FF2B5EF4-FFF2-40B4-BE49-F238E27FC236}">
                  <a16:creationId xmlns:a16="http://schemas.microsoft.com/office/drawing/2014/main" id="{3CFFEAA6-79EA-49DF-95FD-F23B1B699184}"/>
                </a:ext>
              </a:extLst>
            </p:cNvPr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7875175" y="560866"/>
              <a:ext cx="209550" cy="209551"/>
              <a:chOff x="1694" y="2044"/>
              <a:chExt cx="160" cy="160"/>
            </a:xfrm>
          </p:grpSpPr>
          <p:sp>
            <p:nvSpPr>
              <p:cNvPr id="105" name="Oval 41">
                <a:extLst>
                  <a:ext uri="{FF2B5EF4-FFF2-40B4-BE49-F238E27FC236}">
                    <a16:creationId xmlns:a16="http://schemas.microsoft.com/office/drawing/2014/main" id="{1659EF16-A9B4-4FAD-83EB-253F15DD0B4D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6" name="Arc 42">
                <a:extLst>
                  <a:ext uri="{FF2B5EF4-FFF2-40B4-BE49-F238E27FC236}">
                    <a16:creationId xmlns:a16="http://schemas.microsoft.com/office/drawing/2014/main" id="{608980BE-E86F-47A7-91D8-02C83DC65D64}"/>
                  </a:ext>
                </a:extLst>
              </p:cNvPr>
              <p:cNvSpPr>
                <a:spLocks noChangeAspect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grpSp>
          <p:nvGrpSpPr>
            <p:cNvPr id="88" name="MoonLegend4">
              <a:extLst>
                <a:ext uri="{FF2B5EF4-FFF2-40B4-BE49-F238E27FC236}">
                  <a16:creationId xmlns:a16="http://schemas.microsoft.com/office/drawing/2014/main" id="{F3676DE7-2C25-436F-8B07-DBFF88B88219}"/>
                </a:ext>
              </a:extLst>
            </p:cNvPr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auto">
            <a:xfrm>
              <a:off x="7875175" y="1109348"/>
              <a:ext cx="209550" cy="209551"/>
              <a:chOff x="4495" y="1198"/>
              <a:chExt cx="160" cy="160"/>
            </a:xfrm>
          </p:grpSpPr>
          <p:sp>
            <p:nvSpPr>
              <p:cNvPr id="103" name="Oval 47">
                <a:extLst>
                  <a:ext uri="{FF2B5EF4-FFF2-40B4-BE49-F238E27FC236}">
                    <a16:creationId xmlns:a16="http://schemas.microsoft.com/office/drawing/2014/main" id="{BE214008-5641-4369-8852-2BC3DC9E9B3E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4" name="Arc 48">
                <a:extLst>
                  <a:ext uri="{FF2B5EF4-FFF2-40B4-BE49-F238E27FC236}">
                    <a16:creationId xmlns:a16="http://schemas.microsoft.com/office/drawing/2014/main" id="{4A8F12BF-6BC5-4349-91A9-5959E89A83A5}"/>
                  </a:ext>
                </a:extLst>
              </p:cNvPr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grpSp>
          <p:nvGrpSpPr>
            <p:cNvPr id="89" name="MoonLegend5">
              <a:extLst>
                <a:ext uri="{FF2B5EF4-FFF2-40B4-BE49-F238E27FC236}">
                  <a16:creationId xmlns:a16="http://schemas.microsoft.com/office/drawing/2014/main" id="{E04182F2-C329-42AE-AC7F-8B59293B3BC3}"/>
                </a:ext>
              </a:extLst>
            </p:cNvPr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 bwMode="auto">
            <a:xfrm>
              <a:off x="7875175" y="1383590"/>
              <a:ext cx="209550" cy="209551"/>
              <a:chOff x="4495" y="1440"/>
              <a:chExt cx="160" cy="160"/>
            </a:xfrm>
          </p:grpSpPr>
          <p:sp>
            <p:nvSpPr>
              <p:cNvPr id="101" name="Oval 50">
                <a:extLst>
                  <a:ext uri="{FF2B5EF4-FFF2-40B4-BE49-F238E27FC236}">
                    <a16:creationId xmlns:a16="http://schemas.microsoft.com/office/drawing/2014/main" id="{EF9679B0-99BD-4F43-979F-A92BF09B1380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2" name="Oval 51">
                <a:extLst>
                  <a:ext uri="{FF2B5EF4-FFF2-40B4-BE49-F238E27FC236}">
                    <a16:creationId xmlns:a16="http://schemas.microsoft.com/office/drawing/2014/main" id="{BD561548-F30D-4554-B606-67177BB7C1CD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sp>
          <p:nvSpPr>
            <p:cNvPr id="90" name="Legend1">
              <a:extLst>
                <a:ext uri="{FF2B5EF4-FFF2-40B4-BE49-F238E27FC236}">
                  <a16:creationId xmlns:a16="http://schemas.microsoft.com/office/drawing/2014/main" id="{EDC14FDD-5A7F-4FB7-A8B2-77B7D7DE8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29932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1" name="Legend2">
              <a:extLst>
                <a:ext uri="{FF2B5EF4-FFF2-40B4-BE49-F238E27FC236}">
                  <a16:creationId xmlns:a16="http://schemas.microsoft.com/office/drawing/2014/main" id="{607F7CEF-9ABD-413E-A447-23D883D73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573963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2" name="Legend3">
              <a:extLst>
                <a:ext uri="{FF2B5EF4-FFF2-40B4-BE49-F238E27FC236}">
                  <a16:creationId xmlns:a16="http://schemas.microsoft.com/office/drawing/2014/main" id="{9FBEEA81-D050-4A08-90D5-7034DE7DB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848602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3" name="Legend4">
              <a:extLst>
                <a:ext uri="{FF2B5EF4-FFF2-40B4-BE49-F238E27FC236}">
                  <a16:creationId xmlns:a16="http://schemas.microsoft.com/office/drawing/2014/main" id="{7D60BB96-DAC7-462F-87D1-7CF82ED4E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12006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4" name="Legend5">
              <a:extLst>
                <a:ext uri="{FF2B5EF4-FFF2-40B4-BE49-F238E27FC236}">
                  <a16:creationId xmlns:a16="http://schemas.microsoft.com/office/drawing/2014/main" id="{2C63B69B-0565-412A-A79F-452DBA1E5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39629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grpSp>
          <p:nvGrpSpPr>
            <p:cNvPr id="95" name="MoonLegend3">
              <a:extLst>
                <a:ext uri="{FF2B5EF4-FFF2-40B4-BE49-F238E27FC236}">
                  <a16:creationId xmlns:a16="http://schemas.microsoft.com/office/drawing/2014/main" id="{EB835852-64E4-4DFE-8889-C6CF5CDBCAA0}"/>
                </a:ext>
              </a:extLst>
            </p:cNvPr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 bwMode="auto">
            <a:xfrm>
              <a:off x="7875175" y="835107"/>
              <a:ext cx="209550" cy="209551"/>
              <a:chOff x="4495" y="1198"/>
              <a:chExt cx="160" cy="160"/>
            </a:xfrm>
          </p:grpSpPr>
          <p:sp>
            <p:nvSpPr>
              <p:cNvPr id="99" name="Oval 47">
                <a:extLst>
                  <a:ext uri="{FF2B5EF4-FFF2-40B4-BE49-F238E27FC236}">
                    <a16:creationId xmlns:a16="http://schemas.microsoft.com/office/drawing/2014/main" id="{5F4B71A9-B7DA-4212-95B4-F827C0E5FA6B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0" name="Arc 48">
                <a:extLst>
                  <a:ext uri="{FF2B5EF4-FFF2-40B4-BE49-F238E27FC236}">
                    <a16:creationId xmlns:a16="http://schemas.microsoft.com/office/drawing/2014/main" id="{4D9C05F6-BA5C-455F-B1FF-5BBFBF078656}"/>
                  </a:ext>
                </a:extLst>
              </p:cNvPr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grpSp>
          <p:nvGrpSpPr>
            <p:cNvPr id="96" name="MoonLegend1">
              <a:extLst>
                <a:ext uri="{FF2B5EF4-FFF2-40B4-BE49-F238E27FC236}">
                  <a16:creationId xmlns:a16="http://schemas.microsoft.com/office/drawing/2014/main" id="{EBD6E51C-6124-4823-8902-4ED2D745E1E8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16"/>
              </p:custDataLst>
            </p:nvPr>
          </p:nvGrpSpPr>
          <p:grpSpPr bwMode="auto">
            <a:xfrm>
              <a:off x="7875175" y="286625"/>
              <a:ext cx="209550" cy="209551"/>
              <a:chOff x="1694" y="2044"/>
              <a:chExt cx="160" cy="160"/>
            </a:xfrm>
          </p:grpSpPr>
          <p:sp>
            <p:nvSpPr>
              <p:cNvPr id="97" name="Oval 41">
                <a:extLst>
                  <a:ext uri="{FF2B5EF4-FFF2-40B4-BE49-F238E27FC236}">
                    <a16:creationId xmlns:a16="http://schemas.microsoft.com/office/drawing/2014/main" id="{82E29AF9-BAE7-435F-9D9A-CE7D0445CE6D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98" name="Arc 42" hidden="1">
                <a:extLst>
                  <a:ext uri="{FF2B5EF4-FFF2-40B4-BE49-F238E27FC236}">
                    <a16:creationId xmlns:a16="http://schemas.microsoft.com/office/drawing/2014/main" id="{63CF414D-1A75-4BB9-B313-21CDC0CD0954}"/>
                  </a:ext>
                </a:extLst>
              </p:cNvPr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</p:grpSp>
      <p:grpSp>
        <p:nvGrpSpPr>
          <p:cNvPr id="107" name="Sticker" hidden="1">
            <a:extLst>
              <a:ext uri="{FF2B5EF4-FFF2-40B4-BE49-F238E27FC236}">
                <a16:creationId xmlns:a16="http://schemas.microsoft.com/office/drawing/2014/main" id="{4A85792C-9A3D-44AE-B9D2-7F0A5493836A}"/>
              </a:ext>
            </a:extLst>
          </p:cNvPr>
          <p:cNvGrpSpPr/>
          <p:nvPr/>
        </p:nvGrpSpPr>
        <p:grpSpPr bwMode="auto">
          <a:xfrm>
            <a:off x="10809008" y="1127325"/>
            <a:ext cx="1109779" cy="220474"/>
            <a:chOff x="7653105" y="285750"/>
            <a:chExt cx="1087670" cy="216085"/>
          </a:xfrm>
        </p:grpSpPr>
        <p:sp>
          <p:nvSpPr>
            <p:cNvPr id="108" name="StickerRectangle">
              <a:extLst>
                <a:ext uri="{FF2B5EF4-FFF2-40B4-BE49-F238E27FC236}">
                  <a16:creationId xmlns:a16="http://schemas.microsoft.com/office/drawing/2014/main" id="{E972A9B9-5A81-4386-9F7D-7DFE334BA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3105" y="285750"/>
              <a:ext cx="1087670" cy="21608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1224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109" name="AutoShape 31">
              <a:extLst>
                <a:ext uri="{FF2B5EF4-FFF2-40B4-BE49-F238E27FC236}">
                  <a16:creationId xmlns:a16="http://schemas.microsoft.com/office/drawing/2014/main" id="{5B9E66D7-5E00-446D-92D1-8FE9C9EA3E24}"/>
                </a:ext>
              </a:extLst>
            </p:cNvPr>
            <p:cNvCxnSpPr>
              <a:cxnSpLocks noChangeShapeType="1"/>
              <a:stCxn id="108" idx="2"/>
              <a:endCxn id="108" idx="4"/>
            </p:cNvCxnSpPr>
            <p:nvPr/>
          </p:nvCxnSpPr>
          <p:spPr bwMode="auto">
            <a:xfrm>
              <a:off x="7653105" y="285750"/>
              <a:ext cx="0" cy="216085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" name="AutoShape 32">
              <a:extLst>
                <a:ext uri="{FF2B5EF4-FFF2-40B4-BE49-F238E27FC236}">
                  <a16:creationId xmlns:a16="http://schemas.microsoft.com/office/drawing/2014/main" id="{1D35F8CA-44D4-4260-9C22-C36B92432376}"/>
                </a:ext>
              </a:extLst>
            </p:cNvPr>
            <p:cNvCxnSpPr>
              <a:cxnSpLocks noChangeShapeType="1"/>
              <a:stCxn id="108" idx="4"/>
              <a:endCxn id="108" idx="6"/>
            </p:cNvCxnSpPr>
            <p:nvPr/>
          </p:nvCxnSpPr>
          <p:spPr bwMode="auto">
            <a:xfrm>
              <a:off x="7653105" y="501835"/>
              <a:ext cx="1087670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11" name="Прямая соединительная линия 9">
            <a:extLst>
              <a:ext uri="{FF2B5EF4-FFF2-40B4-BE49-F238E27FC236}">
                <a16:creationId xmlns:a16="http://schemas.microsoft.com/office/drawing/2014/main" id="{C1619B72-F775-41DB-ABD6-96F81702948B}"/>
              </a:ext>
            </a:extLst>
          </p:cNvPr>
          <p:cNvCxnSpPr/>
          <p:nvPr/>
        </p:nvCxnSpPr>
        <p:spPr>
          <a:xfrm>
            <a:off x="11510587" y="6634879"/>
            <a:ext cx="0" cy="11014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Прямоугольник 10">
            <a:extLst>
              <a:ext uri="{FF2B5EF4-FFF2-40B4-BE49-F238E27FC236}">
                <a16:creationId xmlns:a16="http://schemas.microsoft.com/office/drawing/2014/main" id="{5C881C49-95BA-407C-B404-D74CD35C1188}"/>
              </a:ext>
            </a:extLst>
          </p:cNvPr>
          <p:cNvSpPr/>
          <p:nvPr/>
        </p:nvSpPr>
        <p:spPr>
          <a:xfrm>
            <a:off x="11625056" y="6619048"/>
            <a:ext cx="293731" cy="128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183C11A7-65B7-4FE1-9F03-5E9D53C27AC7}" type="slidenum">
              <a:rPr lang="ru-RU" sz="816" b="1">
                <a:solidFill>
                  <a:schemeClr val="accent6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ru-RU" sz="816" b="1" dirty="0">
              <a:solidFill>
                <a:schemeClr val="accent6"/>
              </a:solidFill>
            </a:endParaRPr>
          </a:p>
        </p:txBody>
      </p:sp>
      <p:sp>
        <p:nvSpPr>
          <p:cNvPr id="113" name="LogoRus">
            <a:extLst>
              <a:ext uri="{FF2B5EF4-FFF2-40B4-BE49-F238E27FC236}">
                <a16:creationId xmlns:a16="http://schemas.microsoft.com/office/drawing/2014/main" id="{4DC6CDEE-0AF5-4A45-BDC3-C3A5FA3413D7}"/>
              </a:ext>
            </a:extLst>
          </p:cNvPr>
          <p:cNvSpPr/>
          <p:nvPr/>
        </p:nvSpPr>
        <p:spPr>
          <a:xfrm>
            <a:off x="7154296" y="6599246"/>
            <a:ext cx="4285018" cy="16521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816" dirty="0">
                <a:solidFill>
                  <a:schemeClr val="accent6"/>
                </a:solidFill>
                <a:latin typeface="+mn-lt"/>
              </a:rPr>
              <a:t>Газпром нефть</a:t>
            </a:r>
          </a:p>
        </p:txBody>
      </p:sp>
      <p:sp>
        <p:nvSpPr>
          <p:cNvPr id="65" name="4. Footnote" hidden="1">
            <a:extLst>
              <a:ext uri="{FF2B5EF4-FFF2-40B4-BE49-F238E27FC236}">
                <a16:creationId xmlns:a16="http://schemas.microsoft.com/office/drawing/2014/main" id="{451D9770-7D46-4EC2-8968-514E9BD83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214" y="6433003"/>
            <a:ext cx="11645573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9085" indent="-89085">
              <a:defRPr/>
            </a:pPr>
            <a:r>
              <a:rPr lang="en-US" sz="816" baseline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66" name="5. Source" hidden="1">
            <a:extLst>
              <a:ext uri="{FF2B5EF4-FFF2-40B4-BE49-F238E27FC236}">
                <a16:creationId xmlns:a16="http://schemas.microsoft.com/office/drawing/2014/main" id="{3027C3CF-2B7F-4A00-ACF3-89B834E41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14" y="6617291"/>
            <a:ext cx="10106265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502115" indent="-502115" defTabSz="913526">
              <a:tabLst>
                <a:tab pos="643032" algn="l"/>
              </a:tabLst>
            </a:pPr>
            <a:r>
              <a:rPr lang="en-US" sz="816" baseline="0" dirty="0">
                <a:solidFill>
                  <a:schemeClr val="accent6"/>
                </a:solidFill>
                <a:latin typeface="+mn-lt"/>
                <a:ea typeface="+mn-ea"/>
              </a:rPr>
              <a:t>SOURCE: Source</a:t>
            </a:r>
          </a:p>
        </p:txBody>
      </p:sp>
      <p:sp>
        <p:nvSpPr>
          <p:cNvPr id="5" name="Working Draft" hidden="1">
            <a:extLst>
              <a:ext uri="{FF2B5EF4-FFF2-40B4-BE49-F238E27FC236}">
                <a16:creationId xmlns:a16="http://schemas.microsoft.com/office/drawing/2014/main" id="{65BD8E4B-9492-4D93-9806-1252F7257A48}"/>
              </a:ext>
            </a:extLst>
          </p:cNvPr>
          <p:cNvSpPr txBox="1"/>
          <p:nvPr/>
        </p:nvSpPr>
        <p:spPr>
          <a:xfrm rot="5400000">
            <a:off x="10831413" y="2590642"/>
            <a:ext cx="2591592" cy="19031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612">
                <a:solidFill>
                  <a:srgbClr val="808080"/>
                </a:solidFill>
              </a:rPr>
              <a:t>Last Modified 21.03.2019 11:23 Russia TZ 2 Standard Time</a:t>
            </a:r>
            <a:endParaRPr lang="ru-RU" sz="612">
              <a:solidFill>
                <a:srgbClr val="808080"/>
              </a:solidFill>
            </a:endParaRPr>
          </a:p>
        </p:txBody>
      </p:sp>
      <p:sp>
        <p:nvSpPr>
          <p:cNvPr id="7" name="Printed" hidden="1">
            <a:extLst>
              <a:ext uri="{FF2B5EF4-FFF2-40B4-BE49-F238E27FC236}">
                <a16:creationId xmlns:a16="http://schemas.microsoft.com/office/drawing/2014/main" id="{A2BAC808-7146-4598-9448-F7F7B2A44FB5}"/>
              </a:ext>
            </a:extLst>
          </p:cNvPr>
          <p:cNvSpPr txBox="1"/>
          <p:nvPr/>
        </p:nvSpPr>
        <p:spPr>
          <a:xfrm rot="5400000">
            <a:off x="11479311" y="4486283"/>
            <a:ext cx="1295796" cy="28642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612">
                <a:solidFill>
                  <a:srgbClr val="808080"/>
                </a:solidFill>
              </a:rPr>
              <a:t>Printed 13.02.2019 13:23 Russia TZ 2 Standard Time</a:t>
            </a:r>
            <a:endParaRPr lang="ru-RU" sz="612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092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4" r:id="rId1"/>
    <p:sldLayoutId id="2147484665" r:id="rId2"/>
    <p:sldLayoutId id="2147484666" r:id="rId3"/>
    <p:sldLayoutId id="2147484667" r:id="rId4"/>
    <p:sldLayoutId id="2147484668" r:id="rId5"/>
    <p:sldLayoutId id="2147484669" r:id="rId6"/>
    <p:sldLayoutId id="2147484671" r:id="rId7"/>
  </p:sldLayoutIdLst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903" name="think-cell Slide" r:id="rId27" imgW="270" imgH="270" progId="TCLayout.ActiveDocument.1">
                  <p:embed/>
                </p:oleObj>
              </mc:Choice>
              <mc:Fallback>
                <p:oleObj name="think-cell Slide" r:id="rId27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11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41" b="0" i="0" baseline="0" dirty="0">
              <a:solidFill>
                <a:srgbClr val="000000"/>
              </a:solidFill>
              <a:latin typeface="Arial"/>
              <a:ea typeface="+mj-ea"/>
              <a:cs typeface="+mj-cs"/>
              <a:sym typeface="Arial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73214" y="382923"/>
            <a:ext cx="11645573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 dirty="0"/>
              <a:t>Click to edit Master title style</a:t>
            </a:r>
            <a:endParaRPr lang="ru-RU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273215" y="10252"/>
            <a:ext cx="894666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sz="1428" cap="all" baseline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273214" y="1089085"/>
            <a:ext cx="11645573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32" baseline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ru-RU" sz="1632" baseline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76208" y="2676450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4" name="SlideBottomBar"/>
          <p:cNvSpPr/>
          <p:nvPr/>
        </p:nvSpPr>
        <p:spPr>
          <a:xfrm>
            <a:off x="11576461" y="6455860"/>
            <a:ext cx="62200" cy="1263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32" baseline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23" name="doc id"/>
          <p:cNvSpPr>
            <a:spLocks noChangeArrowheads="1"/>
          </p:cNvSpPr>
          <p:nvPr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ru-RU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cxnSp>
        <p:nvCxnSpPr>
          <p:cNvPr id="63" name="Прямая соединительная линия 7"/>
          <p:cNvCxnSpPr>
            <a:cxnSpLocks/>
          </p:cNvCxnSpPr>
          <p:nvPr/>
        </p:nvCxnSpPr>
        <p:spPr>
          <a:xfrm>
            <a:off x="273214" y="1031778"/>
            <a:ext cx="11645573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81000">
                  <a:srgbClr val="30BCEB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ACET" hidden="1">
            <a:extLst>
              <a:ext uri="{FF2B5EF4-FFF2-40B4-BE49-F238E27FC236}">
                <a16:creationId xmlns:a16="http://schemas.microsoft.com/office/drawing/2014/main" id="{077C33C3-9CAC-4568-91AC-75C63D7A865C}"/>
              </a:ext>
            </a:extLst>
          </p:cNvPr>
          <p:cNvGrpSpPr>
            <a:grpSpLocks/>
          </p:cNvGrpSpPr>
          <p:nvPr/>
        </p:nvGrpSpPr>
        <p:grpSpPr bwMode="auto">
          <a:xfrm>
            <a:off x="1976207" y="1890988"/>
            <a:ext cx="5853024" cy="596066"/>
            <a:chOff x="915" y="662"/>
            <a:chExt cx="2686" cy="368"/>
          </a:xfrm>
        </p:grpSpPr>
        <p:cxnSp>
          <p:nvCxnSpPr>
            <p:cNvPr id="68" name="AutoShape 249">
              <a:extLst>
                <a:ext uri="{FF2B5EF4-FFF2-40B4-BE49-F238E27FC236}">
                  <a16:creationId xmlns:a16="http://schemas.microsoft.com/office/drawing/2014/main" id="{A7FD436B-BEBA-4117-ABC1-87DC081344A3}"/>
                </a:ext>
              </a:extLst>
            </p:cNvPr>
            <p:cNvCxnSpPr>
              <a:cxnSpLocks noChangeShapeType="1"/>
              <a:stCxn id="69" idx="4"/>
              <a:endCxn id="69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9" name="AutoShape 250">
              <a:extLst>
                <a:ext uri="{FF2B5EF4-FFF2-40B4-BE49-F238E27FC236}">
                  <a16:creationId xmlns:a16="http://schemas.microsoft.com/office/drawing/2014/main" id="{2B4CB6BF-8D3F-4808-9964-6C9A9A85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" y="662"/>
              <a:ext cx="2686" cy="36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837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en-US" sz="1837" baseline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70" name="LegendBoxes" hidden="1">
            <a:extLst>
              <a:ext uri="{FF2B5EF4-FFF2-40B4-BE49-F238E27FC236}">
                <a16:creationId xmlns:a16="http://schemas.microsoft.com/office/drawing/2014/main" id="{67AD73E1-515A-4F89-A466-97F3E4C224EE}"/>
              </a:ext>
            </a:extLst>
          </p:cNvPr>
          <p:cNvGrpSpPr>
            <a:grpSpLocks/>
          </p:cNvGrpSpPr>
          <p:nvPr/>
        </p:nvGrpSpPr>
        <p:grpSpPr bwMode="auto">
          <a:xfrm>
            <a:off x="11139678" y="1127324"/>
            <a:ext cx="788828" cy="1022061"/>
            <a:chOff x="4936" y="176"/>
            <a:chExt cx="487" cy="631"/>
          </a:xfrm>
        </p:grpSpPr>
        <p:sp>
          <p:nvSpPr>
            <p:cNvPr id="71" name="Legend1">
              <a:extLst>
                <a:ext uri="{FF2B5EF4-FFF2-40B4-BE49-F238E27FC236}">
                  <a16:creationId xmlns:a16="http://schemas.microsoft.com/office/drawing/2014/main" id="{4F1E252F-BCDB-42C5-9995-C2BD24EA4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2" name="LegendRectangle1">
              <a:extLst>
                <a:ext uri="{FF2B5EF4-FFF2-40B4-BE49-F238E27FC236}">
                  <a16:creationId xmlns:a16="http://schemas.microsoft.com/office/drawing/2014/main" id="{CEB21BFC-5CB4-41E8-A041-7A0763A14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73" name="Legend2">
              <a:extLst>
                <a:ext uri="{FF2B5EF4-FFF2-40B4-BE49-F238E27FC236}">
                  <a16:creationId xmlns:a16="http://schemas.microsoft.com/office/drawing/2014/main" id="{04648BD1-71FB-4D88-9E2D-AE659120E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4" name="LegendRectangle2">
              <a:extLst>
                <a:ext uri="{FF2B5EF4-FFF2-40B4-BE49-F238E27FC236}">
                  <a16:creationId xmlns:a16="http://schemas.microsoft.com/office/drawing/2014/main" id="{8AA0BE75-23F0-41A9-9079-987B71BCC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75" name="Legend3">
              <a:extLst>
                <a:ext uri="{FF2B5EF4-FFF2-40B4-BE49-F238E27FC236}">
                  <a16:creationId xmlns:a16="http://schemas.microsoft.com/office/drawing/2014/main" id="{0FDBA7ED-7550-4B4E-A8E3-643DD47A9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6" name="LegendRectangle3">
              <a:extLst>
                <a:ext uri="{FF2B5EF4-FFF2-40B4-BE49-F238E27FC236}">
                  <a16:creationId xmlns:a16="http://schemas.microsoft.com/office/drawing/2014/main" id="{14690DFA-537A-48AA-822C-57C4E4336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77" name="Legend4">
              <a:extLst>
                <a:ext uri="{FF2B5EF4-FFF2-40B4-BE49-F238E27FC236}">
                  <a16:creationId xmlns:a16="http://schemas.microsoft.com/office/drawing/2014/main" id="{1269E47F-5DAB-4E3E-856F-B75A85321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8" name="LegendRectangle4">
              <a:extLst>
                <a:ext uri="{FF2B5EF4-FFF2-40B4-BE49-F238E27FC236}">
                  <a16:creationId xmlns:a16="http://schemas.microsoft.com/office/drawing/2014/main" id="{640DD6D6-C55F-48F0-85C0-60E781799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</p:grpSp>
      <p:grpSp>
        <p:nvGrpSpPr>
          <p:cNvPr id="79" name="LegendLines" hidden="1">
            <a:extLst>
              <a:ext uri="{FF2B5EF4-FFF2-40B4-BE49-F238E27FC236}">
                <a16:creationId xmlns:a16="http://schemas.microsoft.com/office/drawing/2014/main" id="{1B02AEE9-CA0A-4F26-B3CD-0CCF1220A90C}"/>
              </a:ext>
            </a:extLst>
          </p:cNvPr>
          <p:cNvGrpSpPr>
            <a:grpSpLocks/>
          </p:cNvGrpSpPr>
          <p:nvPr/>
        </p:nvGrpSpPr>
        <p:grpSpPr bwMode="auto">
          <a:xfrm>
            <a:off x="10825443" y="1127324"/>
            <a:ext cx="1103063" cy="749943"/>
            <a:chOff x="4750" y="176"/>
            <a:chExt cx="681" cy="463"/>
          </a:xfrm>
        </p:grpSpPr>
        <p:sp>
          <p:nvSpPr>
            <p:cNvPr id="80" name="LineLegend1">
              <a:extLst>
                <a:ext uri="{FF2B5EF4-FFF2-40B4-BE49-F238E27FC236}">
                  <a16:creationId xmlns:a16="http://schemas.microsoft.com/office/drawing/2014/main" id="{ACB5A7C1-B9D6-461E-8A91-89FD754CD6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81" name="LineLegend2">
              <a:extLst>
                <a:ext uri="{FF2B5EF4-FFF2-40B4-BE49-F238E27FC236}">
                  <a16:creationId xmlns:a16="http://schemas.microsoft.com/office/drawing/2014/main" id="{AC1BAAC5-0E09-4563-99EE-A55F39BF42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82" name="LineLegend3">
              <a:extLst>
                <a:ext uri="{FF2B5EF4-FFF2-40B4-BE49-F238E27FC236}">
                  <a16:creationId xmlns:a16="http://schemas.microsoft.com/office/drawing/2014/main" id="{C0B6ADA7-552F-4B74-A682-79E5F17C42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83" name="Legend1">
              <a:extLst>
                <a:ext uri="{FF2B5EF4-FFF2-40B4-BE49-F238E27FC236}">
                  <a16:creationId xmlns:a16="http://schemas.microsoft.com/office/drawing/2014/main" id="{E7EF7E90-232E-4982-9620-191BF8523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4" name="Legend2">
              <a:extLst>
                <a:ext uri="{FF2B5EF4-FFF2-40B4-BE49-F238E27FC236}">
                  <a16:creationId xmlns:a16="http://schemas.microsoft.com/office/drawing/2014/main" id="{A1226EA5-7C48-435E-BC74-13F777962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5" name="Legend3">
              <a:extLst>
                <a:ext uri="{FF2B5EF4-FFF2-40B4-BE49-F238E27FC236}">
                  <a16:creationId xmlns:a16="http://schemas.microsoft.com/office/drawing/2014/main" id="{D9A375F3-B722-41AC-ADCF-874821FE4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</p:grpSp>
      <p:grpSp>
        <p:nvGrpSpPr>
          <p:cNvPr id="86" name="LegendMoons" hidden="1">
            <a:extLst>
              <a:ext uri="{FF2B5EF4-FFF2-40B4-BE49-F238E27FC236}">
                <a16:creationId xmlns:a16="http://schemas.microsoft.com/office/drawing/2014/main" id="{CFB3ABA0-E0F2-441F-8B14-A3510F446F7C}"/>
              </a:ext>
            </a:extLst>
          </p:cNvPr>
          <p:cNvGrpSpPr/>
          <p:nvPr/>
        </p:nvGrpSpPr>
        <p:grpSpPr bwMode="auto">
          <a:xfrm>
            <a:off x="11071477" y="1127324"/>
            <a:ext cx="857123" cy="1333054"/>
            <a:chOff x="7875175" y="286625"/>
            <a:chExt cx="840048" cy="1306516"/>
          </a:xfrm>
        </p:grpSpPr>
        <p:grpSp>
          <p:nvGrpSpPr>
            <p:cNvPr id="87" name="MoonLegend2">
              <a:extLst>
                <a:ext uri="{FF2B5EF4-FFF2-40B4-BE49-F238E27FC236}">
                  <a16:creationId xmlns:a16="http://schemas.microsoft.com/office/drawing/2014/main" id="{3CFFEAA6-79EA-49DF-95FD-F23B1B699184}"/>
                </a:ext>
              </a:extLst>
            </p:cNvPr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7875175" y="560866"/>
              <a:ext cx="209550" cy="209551"/>
              <a:chOff x="1694" y="2044"/>
              <a:chExt cx="160" cy="160"/>
            </a:xfrm>
          </p:grpSpPr>
          <p:sp>
            <p:nvSpPr>
              <p:cNvPr id="105" name="Oval 41">
                <a:extLst>
                  <a:ext uri="{FF2B5EF4-FFF2-40B4-BE49-F238E27FC236}">
                    <a16:creationId xmlns:a16="http://schemas.microsoft.com/office/drawing/2014/main" id="{1659EF16-A9B4-4FAD-83EB-253F15DD0B4D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6" name="Arc 42">
                <a:extLst>
                  <a:ext uri="{FF2B5EF4-FFF2-40B4-BE49-F238E27FC236}">
                    <a16:creationId xmlns:a16="http://schemas.microsoft.com/office/drawing/2014/main" id="{608980BE-E86F-47A7-91D8-02C83DC65D64}"/>
                  </a:ext>
                </a:extLst>
              </p:cNvPr>
              <p:cNvSpPr>
                <a:spLocks noChangeAspect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grpSp>
          <p:nvGrpSpPr>
            <p:cNvPr id="88" name="MoonLegend4">
              <a:extLst>
                <a:ext uri="{FF2B5EF4-FFF2-40B4-BE49-F238E27FC236}">
                  <a16:creationId xmlns:a16="http://schemas.microsoft.com/office/drawing/2014/main" id="{F3676DE7-2C25-436F-8B07-DBFF88B88219}"/>
                </a:ext>
              </a:extLst>
            </p:cNvPr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auto">
            <a:xfrm>
              <a:off x="7875175" y="1109348"/>
              <a:ext cx="209550" cy="209551"/>
              <a:chOff x="4495" y="1198"/>
              <a:chExt cx="160" cy="160"/>
            </a:xfrm>
          </p:grpSpPr>
          <p:sp>
            <p:nvSpPr>
              <p:cNvPr id="103" name="Oval 47">
                <a:extLst>
                  <a:ext uri="{FF2B5EF4-FFF2-40B4-BE49-F238E27FC236}">
                    <a16:creationId xmlns:a16="http://schemas.microsoft.com/office/drawing/2014/main" id="{BE214008-5641-4369-8852-2BC3DC9E9B3E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4" name="Arc 48">
                <a:extLst>
                  <a:ext uri="{FF2B5EF4-FFF2-40B4-BE49-F238E27FC236}">
                    <a16:creationId xmlns:a16="http://schemas.microsoft.com/office/drawing/2014/main" id="{4A8F12BF-6BC5-4349-91A9-5959E89A83A5}"/>
                  </a:ext>
                </a:extLst>
              </p:cNvPr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grpSp>
          <p:nvGrpSpPr>
            <p:cNvPr id="89" name="MoonLegend5">
              <a:extLst>
                <a:ext uri="{FF2B5EF4-FFF2-40B4-BE49-F238E27FC236}">
                  <a16:creationId xmlns:a16="http://schemas.microsoft.com/office/drawing/2014/main" id="{E04182F2-C329-42AE-AC7F-8B59293B3BC3}"/>
                </a:ext>
              </a:extLst>
            </p:cNvPr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 bwMode="auto">
            <a:xfrm>
              <a:off x="7875175" y="1383590"/>
              <a:ext cx="209550" cy="209551"/>
              <a:chOff x="4495" y="1440"/>
              <a:chExt cx="160" cy="160"/>
            </a:xfrm>
          </p:grpSpPr>
          <p:sp>
            <p:nvSpPr>
              <p:cNvPr id="101" name="Oval 50">
                <a:extLst>
                  <a:ext uri="{FF2B5EF4-FFF2-40B4-BE49-F238E27FC236}">
                    <a16:creationId xmlns:a16="http://schemas.microsoft.com/office/drawing/2014/main" id="{EF9679B0-99BD-4F43-979F-A92BF09B1380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2" name="Oval 51">
                <a:extLst>
                  <a:ext uri="{FF2B5EF4-FFF2-40B4-BE49-F238E27FC236}">
                    <a16:creationId xmlns:a16="http://schemas.microsoft.com/office/drawing/2014/main" id="{BD561548-F30D-4554-B606-67177BB7C1CD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sp>
          <p:nvSpPr>
            <p:cNvPr id="90" name="Legend1">
              <a:extLst>
                <a:ext uri="{FF2B5EF4-FFF2-40B4-BE49-F238E27FC236}">
                  <a16:creationId xmlns:a16="http://schemas.microsoft.com/office/drawing/2014/main" id="{EDC14FDD-5A7F-4FB7-A8B2-77B7D7DE8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29932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1" name="Legend2">
              <a:extLst>
                <a:ext uri="{FF2B5EF4-FFF2-40B4-BE49-F238E27FC236}">
                  <a16:creationId xmlns:a16="http://schemas.microsoft.com/office/drawing/2014/main" id="{607F7CEF-9ABD-413E-A447-23D883D73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573963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2" name="Legend3">
              <a:extLst>
                <a:ext uri="{FF2B5EF4-FFF2-40B4-BE49-F238E27FC236}">
                  <a16:creationId xmlns:a16="http://schemas.microsoft.com/office/drawing/2014/main" id="{9FBEEA81-D050-4A08-90D5-7034DE7DB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848602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3" name="Legend4">
              <a:extLst>
                <a:ext uri="{FF2B5EF4-FFF2-40B4-BE49-F238E27FC236}">
                  <a16:creationId xmlns:a16="http://schemas.microsoft.com/office/drawing/2014/main" id="{7D60BB96-DAC7-462F-87D1-7CF82ED4E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12006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4" name="Legend5">
              <a:extLst>
                <a:ext uri="{FF2B5EF4-FFF2-40B4-BE49-F238E27FC236}">
                  <a16:creationId xmlns:a16="http://schemas.microsoft.com/office/drawing/2014/main" id="{2C63B69B-0565-412A-A79F-452DBA1E5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39629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grpSp>
          <p:nvGrpSpPr>
            <p:cNvPr id="95" name="MoonLegend3">
              <a:extLst>
                <a:ext uri="{FF2B5EF4-FFF2-40B4-BE49-F238E27FC236}">
                  <a16:creationId xmlns:a16="http://schemas.microsoft.com/office/drawing/2014/main" id="{EB835852-64E4-4DFE-8889-C6CF5CDBCAA0}"/>
                </a:ext>
              </a:extLst>
            </p:cNvPr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 bwMode="auto">
            <a:xfrm>
              <a:off x="7875175" y="835107"/>
              <a:ext cx="209550" cy="209551"/>
              <a:chOff x="4495" y="1198"/>
              <a:chExt cx="160" cy="160"/>
            </a:xfrm>
          </p:grpSpPr>
          <p:sp>
            <p:nvSpPr>
              <p:cNvPr id="99" name="Oval 47">
                <a:extLst>
                  <a:ext uri="{FF2B5EF4-FFF2-40B4-BE49-F238E27FC236}">
                    <a16:creationId xmlns:a16="http://schemas.microsoft.com/office/drawing/2014/main" id="{5F4B71A9-B7DA-4212-95B4-F827C0E5FA6B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0" name="Arc 48">
                <a:extLst>
                  <a:ext uri="{FF2B5EF4-FFF2-40B4-BE49-F238E27FC236}">
                    <a16:creationId xmlns:a16="http://schemas.microsoft.com/office/drawing/2014/main" id="{4D9C05F6-BA5C-455F-B1FF-5BBFBF078656}"/>
                  </a:ext>
                </a:extLst>
              </p:cNvPr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grpSp>
          <p:nvGrpSpPr>
            <p:cNvPr id="96" name="MoonLegend1">
              <a:extLst>
                <a:ext uri="{FF2B5EF4-FFF2-40B4-BE49-F238E27FC236}">
                  <a16:creationId xmlns:a16="http://schemas.microsoft.com/office/drawing/2014/main" id="{EBD6E51C-6124-4823-8902-4ED2D745E1E8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16"/>
              </p:custDataLst>
            </p:nvPr>
          </p:nvGrpSpPr>
          <p:grpSpPr bwMode="auto">
            <a:xfrm>
              <a:off x="7875175" y="286625"/>
              <a:ext cx="209550" cy="209551"/>
              <a:chOff x="1694" y="2044"/>
              <a:chExt cx="160" cy="160"/>
            </a:xfrm>
          </p:grpSpPr>
          <p:sp>
            <p:nvSpPr>
              <p:cNvPr id="97" name="Oval 41">
                <a:extLst>
                  <a:ext uri="{FF2B5EF4-FFF2-40B4-BE49-F238E27FC236}">
                    <a16:creationId xmlns:a16="http://schemas.microsoft.com/office/drawing/2014/main" id="{82E29AF9-BAE7-435F-9D9A-CE7D0445CE6D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98" name="Arc 42" hidden="1">
                <a:extLst>
                  <a:ext uri="{FF2B5EF4-FFF2-40B4-BE49-F238E27FC236}">
                    <a16:creationId xmlns:a16="http://schemas.microsoft.com/office/drawing/2014/main" id="{63CF414D-1A75-4BB9-B313-21CDC0CD0954}"/>
                  </a:ext>
                </a:extLst>
              </p:cNvPr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</p:grpSp>
      <p:grpSp>
        <p:nvGrpSpPr>
          <p:cNvPr id="107" name="Sticker" hidden="1">
            <a:extLst>
              <a:ext uri="{FF2B5EF4-FFF2-40B4-BE49-F238E27FC236}">
                <a16:creationId xmlns:a16="http://schemas.microsoft.com/office/drawing/2014/main" id="{4A85792C-9A3D-44AE-B9D2-7F0A5493836A}"/>
              </a:ext>
            </a:extLst>
          </p:cNvPr>
          <p:cNvGrpSpPr/>
          <p:nvPr/>
        </p:nvGrpSpPr>
        <p:grpSpPr bwMode="auto">
          <a:xfrm>
            <a:off x="10809008" y="1127325"/>
            <a:ext cx="1109779" cy="220474"/>
            <a:chOff x="7653105" y="285750"/>
            <a:chExt cx="1087670" cy="216085"/>
          </a:xfrm>
        </p:grpSpPr>
        <p:sp>
          <p:nvSpPr>
            <p:cNvPr id="108" name="StickerRectangle">
              <a:extLst>
                <a:ext uri="{FF2B5EF4-FFF2-40B4-BE49-F238E27FC236}">
                  <a16:creationId xmlns:a16="http://schemas.microsoft.com/office/drawing/2014/main" id="{E972A9B9-5A81-4386-9F7D-7DFE334BA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3105" y="285750"/>
              <a:ext cx="1087670" cy="21608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1224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109" name="AutoShape 31">
              <a:extLst>
                <a:ext uri="{FF2B5EF4-FFF2-40B4-BE49-F238E27FC236}">
                  <a16:creationId xmlns:a16="http://schemas.microsoft.com/office/drawing/2014/main" id="{5B9E66D7-5E00-446D-92D1-8FE9C9EA3E24}"/>
                </a:ext>
              </a:extLst>
            </p:cNvPr>
            <p:cNvCxnSpPr>
              <a:cxnSpLocks noChangeShapeType="1"/>
              <a:stCxn id="108" idx="2"/>
              <a:endCxn id="108" idx="4"/>
            </p:cNvCxnSpPr>
            <p:nvPr/>
          </p:nvCxnSpPr>
          <p:spPr bwMode="auto">
            <a:xfrm>
              <a:off x="7653105" y="285750"/>
              <a:ext cx="0" cy="216085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" name="AutoShape 32">
              <a:extLst>
                <a:ext uri="{FF2B5EF4-FFF2-40B4-BE49-F238E27FC236}">
                  <a16:creationId xmlns:a16="http://schemas.microsoft.com/office/drawing/2014/main" id="{1D35F8CA-44D4-4260-9C22-C36B92432376}"/>
                </a:ext>
              </a:extLst>
            </p:cNvPr>
            <p:cNvCxnSpPr>
              <a:cxnSpLocks noChangeShapeType="1"/>
              <a:stCxn id="108" idx="4"/>
              <a:endCxn id="108" idx="6"/>
            </p:cNvCxnSpPr>
            <p:nvPr/>
          </p:nvCxnSpPr>
          <p:spPr bwMode="auto">
            <a:xfrm>
              <a:off x="7653105" y="501835"/>
              <a:ext cx="1087670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11" name="Прямая соединительная линия 9">
            <a:extLst>
              <a:ext uri="{FF2B5EF4-FFF2-40B4-BE49-F238E27FC236}">
                <a16:creationId xmlns:a16="http://schemas.microsoft.com/office/drawing/2014/main" id="{C1619B72-F775-41DB-ABD6-96F81702948B}"/>
              </a:ext>
            </a:extLst>
          </p:cNvPr>
          <p:cNvCxnSpPr/>
          <p:nvPr/>
        </p:nvCxnSpPr>
        <p:spPr>
          <a:xfrm>
            <a:off x="11510587" y="6634879"/>
            <a:ext cx="0" cy="11014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Прямоугольник 10">
            <a:extLst>
              <a:ext uri="{FF2B5EF4-FFF2-40B4-BE49-F238E27FC236}">
                <a16:creationId xmlns:a16="http://schemas.microsoft.com/office/drawing/2014/main" id="{5C881C49-95BA-407C-B404-D74CD35C1188}"/>
              </a:ext>
            </a:extLst>
          </p:cNvPr>
          <p:cNvSpPr/>
          <p:nvPr/>
        </p:nvSpPr>
        <p:spPr>
          <a:xfrm>
            <a:off x="11625056" y="6619048"/>
            <a:ext cx="293731" cy="128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183C11A7-65B7-4FE1-9F03-5E9D53C27AC7}" type="slidenum">
              <a:rPr lang="ru-RU" sz="816" b="1">
                <a:solidFill>
                  <a:schemeClr val="accent6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ru-RU" sz="816" b="1" dirty="0">
              <a:solidFill>
                <a:schemeClr val="accent6"/>
              </a:solidFill>
            </a:endParaRPr>
          </a:p>
        </p:txBody>
      </p:sp>
      <p:sp>
        <p:nvSpPr>
          <p:cNvPr id="113" name="LogoRus">
            <a:extLst>
              <a:ext uri="{FF2B5EF4-FFF2-40B4-BE49-F238E27FC236}">
                <a16:creationId xmlns:a16="http://schemas.microsoft.com/office/drawing/2014/main" id="{4DC6CDEE-0AF5-4A45-BDC3-C3A5FA3413D7}"/>
              </a:ext>
            </a:extLst>
          </p:cNvPr>
          <p:cNvSpPr/>
          <p:nvPr/>
        </p:nvSpPr>
        <p:spPr>
          <a:xfrm>
            <a:off x="7154296" y="6599246"/>
            <a:ext cx="4285018" cy="16521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816" dirty="0">
                <a:solidFill>
                  <a:schemeClr val="accent6"/>
                </a:solidFill>
                <a:latin typeface="+mn-lt"/>
              </a:rPr>
              <a:t>Газпром нефть</a:t>
            </a:r>
          </a:p>
        </p:txBody>
      </p:sp>
      <p:sp>
        <p:nvSpPr>
          <p:cNvPr id="65" name="4. Footnote" hidden="1">
            <a:extLst>
              <a:ext uri="{FF2B5EF4-FFF2-40B4-BE49-F238E27FC236}">
                <a16:creationId xmlns:a16="http://schemas.microsoft.com/office/drawing/2014/main" id="{451D9770-7D46-4EC2-8968-514E9BD83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214" y="6433003"/>
            <a:ext cx="11645573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9085" indent="-89085">
              <a:defRPr/>
            </a:pPr>
            <a:r>
              <a:rPr lang="en-US" sz="816" baseline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66" name="5. Source" hidden="1">
            <a:extLst>
              <a:ext uri="{FF2B5EF4-FFF2-40B4-BE49-F238E27FC236}">
                <a16:creationId xmlns:a16="http://schemas.microsoft.com/office/drawing/2014/main" id="{3027C3CF-2B7F-4A00-ACF3-89B834E41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14" y="6617291"/>
            <a:ext cx="10106265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502115" indent="-502115" defTabSz="913526">
              <a:tabLst>
                <a:tab pos="643032" algn="l"/>
              </a:tabLst>
            </a:pPr>
            <a:r>
              <a:rPr lang="en-US" sz="816" baseline="0" dirty="0">
                <a:solidFill>
                  <a:schemeClr val="accent6"/>
                </a:solidFill>
                <a:latin typeface="+mn-lt"/>
                <a:ea typeface="+mn-ea"/>
              </a:rPr>
              <a:t>SOURCE: Source</a:t>
            </a:r>
          </a:p>
        </p:txBody>
      </p:sp>
      <p:sp>
        <p:nvSpPr>
          <p:cNvPr id="5" name="Working Draft" hidden="1">
            <a:extLst>
              <a:ext uri="{FF2B5EF4-FFF2-40B4-BE49-F238E27FC236}">
                <a16:creationId xmlns:a16="http://schemas.microsoft.com/office/drawing/2014/main" id="{65BD8E4B-9492-4D93-9806-1252F7257A48}"/>
              </a:ext>
            </a:extLst>
          </p:cNvPr>
          <p:cNvSpPr txBox="1"/>
          <p:nvPr/>
        </p:nvSpPr>
        <p:spPr>
          <a:xfrm rot="5400000">
            <a:off x="10831413" y="2590642"/>
            <a:ext cx="2591592" cy="19031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612">
                <a:solidFill>
                  <a:srgbClr val="808080"/>
                </a:solidFill>
              </a:rPr>
              <a:t>Last Modified 21.03.2019 11:23 Russia TZ 2 Standard Time</a:t>
            </a:r>
            <a:endParaRPr lang="ru-RU" sz="612">
              <a:solidFill>
                <a:srgbClr val="808080"/>
              </a:solidFill>
            </a:endParaRPr>
          </a:p>
        </p:txBody>
      </p:sp>
      <p:sp>
        <p:nvSpPr>
          <p:cNvPr id="7" name="Printed" hidden="1">
            <a:extLst>
              <a:ext uri="{FF2B5EF4-FFF2-40B4-BE49-F238E27FC236}">
                <a16:creationId xmlns:a16="http://schemas.microsoft.com/office/drawing/2014/main" id="{A2BAC808-7146-4598-9448-F7F7B2A44FB5}"/>
              </a:ext>
            </a:extLst>
          </p:cNvPr>
          <p:cNvSpPr txBox="1"/>
          <p:nvPr/>
        </p:nvSpPr>
        <p:spPr>
          <a:xfrm rot="5400000">
            <a:off x="11479311" y="4486283"/>
            <a:ext cx="1295796" cy="28642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612">
                <a:solidFill>
                  <a:srgbClr val="808080"/>
                </a:solidFill>
              </a:rPr>
              <a:t>Printed 13.02.2019 13:23 Russia TZ 2 Standard Time</a:t>
            </a:r>
            <a:endParaRPr lang="ru-RU" sz="612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636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6" r:id="rId1"/>
    <p:sldLayoutId id="2147484737" r:id="rId2"/>
    <p:sldLayoutId id="2147484738" r:id="rId3"/>
    <p:sldLayoutId id="2147484739" r:id="rId4"/>
    <p:sldLayoutId id="2147484740" r:id="rId5"/>
    <p:sldLayoutId id="2147484741" r:id="rId6"/>
    <p:sldLayoutId id="2147484744" r:id="rId7"/>
  </p:sldLayoutIdLst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333" name="think-cell Slide" r:id="rId27" imgW="270" imgH="270" progId="TCLayout.ActiveDocument.1">
                  <p:embed/>
                </p:oleObj>
              </mc:Choice>
              <mc:Fallback>
                <p:oleObj name="think-cell Slide" r:id="rId27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11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41" b="0" i="0" baseline="0" dirty="0">
              <a:solidFill>
                <a:srgbClr val="000000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73214" y="382923"/>
            <a:ext cx="11645573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 dirty="0"/>
              <a:t>Click to edit Master title style</a:t>
            </a:r>
            <a:endParaRPr lang="ru-RU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273215" y="10252"/>
            <a:ext cx="894666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sz="1428" cap="all" baseline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273214" y="1089085"/>
            <a:ext cx="11645573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32" baseline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ru-RU" sz="1632" baseline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76208" y="2676450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4" name="SlideBottomBar"/>
          <p:cNvSpPr/>
          <p:nvPr/>
        </p:nvSpPr>
        <p:spPr>
          <a:xfrm>
            <a:off x="11576461" y="6455860"/>
            <a:ext cx="62200" cy="1263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32" baseline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23" name="doc id"/>
          <p:cNvSpPr>
            <a:spLocks noChangeArrowheads="1"/>
          </p:cNvSpPr>
          <p:nvPr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ru-RU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cxnSp>
        <p:nvCxnSpPr>
          <p:cNvPr id="63" name="Прямая соединительная линия 7"/>
          <p:cNvCxnSpPr>
            <a:cxnSpLocks/>
          </p:cNvCxnSpPr>
          <p:nvPr/>
        </p:nvCxnSpPr>
        <p:spPr>
          <a:xfrm>
            <a:off x="273214" y="1031778"/>
            <a:ext cx="11645573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81000">
                  <a:srgbClr val="30BCEB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ACET" hidden="1">
            <a:extLst>
              <a:ext uri="{FF2B5EF4-FFF2-40B4-BE49-F238E27FC236}">
                <a16:creationId xmlns:a16="http://schemas.microsoft.com/office/drawing/2014/main" id="{077C33C3-9CAC-4568-91AC-75C63D7A865C}"/>
              </a:ext>
            </a:extLst>
          </p:cNvPr>
          <p:cNvGrpSpPr>
            <a:grpSpLocks/>
          </p:cNvGrpSpPr>
          <p:nvPr/>
        </p:nvGrpSpPr>
        <p:grpSpPr bwMode="auto">
          <a:xfrm>
            <a:off x="1976207" y="1890988"/>
            <a:ext cx="5853024" cy="596066"/>
            <a:chOff x="915" y="662"/>
            <a:chExt cx="2686" cy="368"/>
          </a:xfrm>
        </p:grpSpPr>
        <p:cxnSp>
          <p:nvCxnSpPr>
            <p:cNvPr id="68" name="AutoShape 249">
              <a:extLst>
                <a:ext uri="{FF2B5EF4-FFF2-40B4-BE49-F238E27FC236}">
                  <a16:creationId xmlns:a16="http://schemas.microsoft.com/office/drawing/2014/main" id="{A7FD436B-BEBA-4117-ABC1-87DC081344A3}"/>
                </a:ext>
              </a:extLst>
            </p:cNvPr>
            <p:cNvCxnSpPr>
              <a:cxnSpLocks noChangeShapeType="1"/>
              <a:stCxn id="69" idx="4"/>
              <a:endCxn id="69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9" name="AutoShape 250">
              <a:extLst>
                <a:ext uri="{FF2B5EF4-FFF2-40B4-BE49-F238E27FC236}">
                  <a16:creationId xmlns:a16="http://schemas.microsoft.com/office/drawing/2014/main" id="{2B4CB6BF-8D3F-4808-9964-6C9A9A85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" y="662"/>
              <a:ext cx="2686" cy="36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837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en-US" sz="1837" baseline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70" name="LegendBoxes" hidden="1">
            <a:extLst>
              <a:ext uri="{FF2B5EF4-FFF2-40B4-BE49-F238E27FC236}">
                <a16:creationId xmlns:a16="http://schemas.microsoft.com/office/drawing/2014/main" id="{67AD73E1-515A-4F89-A466-97F3E4C224EE}"/>
              </a:ext>
            </a:extLst>
          </p:cNvPr>
          <p:cNvGrpSpPr>
            <a:grpSpLocks/>
          </p:cNvGrpSpPr>
          <p:nvPr/>
        </p:nvGrpSpPr>
        <p:grpSpPr bwMode="auto">
          <a:xfrm>
            <a:off x="11139678" y="1127324"/>
            <a:ext cx="788828" cy="1022061"/>
            <a:chOff x="4936" y="176"/>
            <a:chExt cx="487" cy="631"/>
          </a:xfrm>
        </p:grpSpPr>
        <p:sp>
          <p:nvSpPr>
            <p:cNvPr id="71" name="Legend1">
              <a:extLst>
                <a:ext uri="{FF2B5EF4-FFF2-40B4-BE49-F238E27FC236}">
                  <a16:creationId xmlns:a16="http://schemas.microsoft.com/office/drawing/2014/main" id="{4F1E252F-BCDB-42C5-9995-C2BD24EA4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2" name="LegendRectangle1">
              <a:extLst>
                <a:ext uri="{FF2B5EF4-FFF2-40B4-BE49-F238E27FC236}">
                  <a16:creationId xmlns:a16="http://schemas.microsoft.com/office/drawing/2014/main" id="{CEB21BFC-5CB4-41E8-A041-7A0763A14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73" name="Legend2">
              <a:extLst>
                <a:ext uri="{FF2B5EF4-FFF2-40B4-BE49-F238E27FC236}">
                  <a16:creationId xmlns:a16="http://schemas.microsoft.com/office/drawing/2014/main" id="{04648BD1-71FB-4D88-9E2D-AE659120E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4" name="LegendRectangle2">
              <a:extLst>
                <a:ext uri="{FF2B5EF4-FFF2-40B4-BE49-F238E27FC236}">
                  <a16:creationId xmlns:a16="http://schemas.microsoft.com/office/drawing/2014/main" id="{8AA0BE75-23F0-41A9-9079-987B71BCC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75" name="Legend3">
              <a:extLst>
                <a:ext uri="{FF2B5EF4-FFF2-40B4-BE49-F238E27FC236}">
                  <a16:creationId xmlns:a16="http://schemas.microsoft.com/office/drawing/2014/main" id="{0FDBA7ED-7550-4B4E-A8E3-643DD47A9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6" name="LegendRectangle3">
              <a:extLst>
                <a:ext uri="{FF2B5EF4-FFF2-40B4-BE49-F238E27FC236}">
                  <a16:creationId xmlns:a16="http://schemas.microsoft.com/office/drawing/2014/main" id="{14690DFA-537A-48AA-822C-57C4E4336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77" name="Legend4">
              <a:extLst>
                <a:ext uri="{FF2B5EF4-FFF2-40B4-BE49-F238E27FC236}">
                  <a16:creationId xmlns:a16="http://schemas.microsoft.com/office/drawing/2014/main" id="{1269E47F-5DAB-4E3E-856F-B75A85321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8" name="LegendRectangle4">
              <a:extLst>
                <a:ext uri="{FF2B5EF4-FFF2-40B4-BE49-F238E27FC236}">
                  <a16:creationId xmlns:a16="http://schemas.microsoft.com/office/drawing/2014/main" id="{640DD6D6-C55F-48F0-85C0-60E781799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</p:grpSp>
      <p:grpSp>
        <p:nvGrpSpPr>
          <p:cNvPr id="79" name="LegendLines" hidden="1">
            <a:extLst>
              <a:ext uri="{FF2B5EF4-FFF2-40B4-BE49-F238E27FC236}">
                <a16:creationId xmlns:a16="http://schemas.microsoft.com/office/drawing/2014/main" id="{1B02AEE9-CA0A-4F26-B3CD-0CCF1220A90C}"/>
              </a:ext>
            </a:extLst>
          </p:cNvPr>
          <p:cNvGrpSpPr>
            <a:grpSpLocks/>
          </p:cNvGrpSpPr>
          <p:nvPr/>
        </p:nvGrpSpPr>
        <p:grpSpPr bwMode="auto">
          <a:xfrm>
            <a:off x="10825443" y="1127324"/>
            <a:ext cx="1103063" cy="749943"/>
            <a:chOff x="4750" y="176"/>
            <a:chExt cx="681" cy="463"/>
          </a:xfrm>
        </p:grpSpPr>
        <p:sp>
          <p:nvSpPr>
            <p:cNvPr id="80" name="LineLegend1">
              <a:extLst>
                <a:ext uri="{FF2B5EF4-FFF2-40B4-BE49-F238E27FC236}">
                  <a16:creationId xmlns:a16="http://schemas.microsoft.com/office/drawing/2014/main" id="{ACB5A7C1-B9D6-461E-8A91-89FD754CD6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81" name="LineLegend2">
              <a:extLst>
                <a:ext uri="{FF2B5EF4-FFF2-40B4-BE49-F238E27FC236}">
                  <a16:creationId xmlns:a16="http://schemas.microsoft.com/office/drawing/2014/main" id="{AC1BAAC5-0E09-4563-99EE-A55F39BF42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82" name="LineLegend3">
              <a:extLst>
                <a:ext uri="{FF2B5EF4-FFF2-40B4-BE49-F238E27FC236}">
                  <a16:creationId xmlns:a16="http://schemas.microsoft.com/office/drawing/2014/main" id="{C0B6ADA7-552F-4B74-A682-79E5F17C42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83" name="Legend1">
              <a:extLst>
                <a:ext uri="{FF2B5EF4-FFF2-40B4-BE49-F238E27FC236}">
                  <a16:creationId xmlns:a16="http://schemas.microsoft.com/office/drawing/2014/main" id="{E7EF7E90-232E-4982-9620-191BF8523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4" name="Legend2">
              <a:extLst>
                <a:ext uri="{FF2B5EF4-FFF2-40B4-BE49-F238E27FC236}">
                  <a16:creationId xmlns:a16="http://schemas.microsoft.com/office/drawing/2014/main" id="{A1226EA5-7C48-435E-BC74-13F777962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5" name="Legend3">
              <a:extLst>
                <a:ext uri="{FF2B5EF4-FFF2-40B4-BE49-F238E27FC236}">
                  <a16:creationId xmlns:a16="http://schemas.microsoft.com/office/drawing/2014/main" id="{D9A375F3-B722-41AC-ADCF-874821FE4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</p:grpSp>
      <p:grpSp>
        <p:nvGrpSpPr>
          <p:cNvPr id="86" name="LegendMoons" hidden="1">
            <a:extLst>
              <a:ext uri="{FF2B5EF4-FFF2-40B4-BE49-F238E27FC236}">
                <a16:creationId xmlns:a16="http://schemas.microsoft.com/office/drawing/2014/main" id="{CFB3ABA0-E0F2-441F-8B14-A3510F446F7C}"/>
              </a:ext>
            </a:extLst>
          </p:cNvPr>
          <p:cNvGrpSpPr/>
          <p:nvPr/>
        </p:nvGrpSpPr>
        <p:grpSpPr bwMode="auto">
          <a:xfrm>
            <a:off x="11071477" y="1127324"/>
            <a:ext cx="857123" cy="1333054"/>
            <a:chOff x="7875175" y="286625"/>
            <a:chExt cx="840048" cy="1306516"/>
          </a:xfrm>
        </p:grpSpPr>
        <p:grpSp>
          <p:nvGrpSpPr>
            <p:cNvPr id="87" name="MoonLegend2">
              <a:extLst>
                <a:ext uri="{FF2B5EF4-FFF2-40B4-BE49-F238E27FC236}">
                  <a16:creationId xmlns:a16="http://schemas.microsoft.com/office/drawing/2014/main" id="{3CFFEAA6-79EA-49DF-95FD-F23B1B699184}"/>
                </a:ext>
              </a:extLst>
            </p:cNvPr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7875175" y="560866"/>
              <a:ext cx="209550" cy="209551"/>
              <a:chOff x="1694" y="2044"/>
              <a:chExt cx="160" cy="160"/>
            </a:xfrm>
          </p:grpSpPr>
          <p:sp>
            <p:nvSpPr>
              <p:cNvPr id="105" name="Oval 41">
                <a:extLst>
                  <a:ext uri="{FF2B5EF4-FFF2-40B4-BE49-F238E27FC236}">
                    <a16:creationId xmlns:a16="http://schemas.microsoft.com/office/drawing/2014/main" id="{1659EF16-A9B4-4FAD-83EB-253F15DD0B4D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6" name="Arc 42">
                <a:extLst>
                  <a:ext uri="{FF2B5EF4-FFF2-40B4-BE49-F238E27FC236}">
                    <a16:creationId xmlns:a16="http://schemas.microsoft.com/office/drawing/2014/main" id="{608980BE-E86F-47A7-91D8-02C83DC65D64}"/>
                  </a:ext>
                </a:extLst>
              </p:cNvPr>
              <p:cNvSpPr>
                <a:spLocks noChangeAspect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grpSp>
          <p:nvGrpSpPr>
            <p:cNvPr id="88" name="MoonLegend4">
              <a:extLst>
                <a:ext uri="{FF2B5EF4-FFF2-40B4-BE49-F238E27FC236}">
                  <a16:creationId xmlns:a16="http://schemas.microsoft.com/office/drawing/2014/main" id="{F3676DE7-2C25-436F-8B07-DBFF88B88219}"/>
                </a:ext>
              </a:extLst>
            </p:cNvPr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auto">
            <a:xfrm>
              <a:off x="7875175" y="1109348"/>
              <a:ext cx="209550" cy="209551"/>
              <a:chOff x="4495" y="1198"/>
              <a:chExt cx="160" cy="160"/>
            </a:xfrm>
          </p:grpSpPr>
          <p:sp>
            <p:nvSpPr>
              <p:cNvPr id="103" name="Oval 47">
                <a:extLst>
                  <a:ext uri="{FF2B5EF4-FFF2-40B4-BE49-F238E27FC236}">
                    <a16:creationId xmlns:a16="http://schemas.microsoft.com/office/drawing/2014/main" id="{BE214008-5641-4369-8852-2BC3DC9E9B3E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4" name="Arc 48">
                <a:extLst>
                  <a:ext uri="{FF2B5EF4-FFF2-40B4-BE49-F238E27FC236}">
                    <a16:creationId xmlns:a16="http://schemas.microsoft.com/office/drawing/2014/main" id="{4A8F12BF-6BC5-4349-91A9-5959E89A83A5}"/>
                  </a:ext>
                </a:extLst>
              </p:cNvPr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grpSp>
          <p:nvGrpSpPr>
            <p:cNvPr id="89" name="MoonLegend5">
              <a:extLst>
                <a:ext uri="{FF2B5EF4-FFF2-40B4-BE49-F238E27FC236}">
                  <a16:creationId xmlns:a16="http://schemas.microsoft.com/office/drawing/2014/main" id="{E04182F2-C329-42AE-AC7F-8B59293B3BC3}"/>
                </a:ext>
              </a:extLst>
            </p:cNvPr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 bwMode="auto">
            <a:xfrm>
              <a:off x="7875175" y="1383590"/>
              <a:ext cx="209550" cy="209551"/>
              <a:chOff x="4495" y="1440"/>
              <a:chExt cx="160" cy="160"/>
            </a:xfrm>
          </p:grpSpPr>
          <p:sp>
            <p:nvSpPr>
              <p:cNvPr id="101" name="Oval 50">
                <a:extLst>
                  <a:ext uri="{FF2B5EF4-FFF2-40B4-BE49-F238E27FC236}">
                    <a16:creationId xmlns:a16="http://schemas.microsoft.com/office/drawing/2014/main" id="{EF9679B0-99BD-4F43-979F-A92BF09B1380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2" name="Oval 51">
                <a:extLst>
                  <a:ext uri="{FF2B5EF4-FFF2-40B4-BE49-F238E27FC236}">
                    <a16:creationId xmlns:a16="http://schemas.microsoft.com/office/drawing/2014/main" id="{BD561548-F30D-4554-B606-67177BB7C1CD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sp>
          <p:nvSpPr>
            <p:cNvPr id="90" name="Legend1">
              <a:extLst>
                <a:ext uri="{FF2B5EF4-FFF2-40B4-BE49-F238E27FC236}">
                  <a16:creationId xmlns:a16="http://schemas.microsoft.com/office/drawing/2014/main" id="{EDC14FDD-5A7F-4FB7-A8B2-77B7D7DE8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29932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1" name="Legend2">
              <a:extLst>
                <a:ext uri="{FF2B5EF4-FFF2-40B4-BE49-F238E27FC236}">
                  <a16:creationId xmlns:a16="http://schemas.microsoft.com/office/drawing/2014/main" id="{607F7CEF-9ABD-413E-A447-23D883D73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573963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2" name="Legend3">
              <a:extLst>
                <a:ext uri="{FF2B5EF4-FFF2-40B4-BE49-F238E27FC236}">
                  <a16:creationId xmlns:a16="http://schemas.microsoft.com/office/drawing/2014/main" id="{9FBEEA81-D050-4A08-90D5-7034DE7DB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848602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3" name="Legend4">
              <a:extLst>
                <a:ext uri="{FF2B5EF4-FFF2-40B4-BE49-F238E27FC236}">
                  <a16:creationId xmlns:a16="http://schemas.microsoft.com/office/drawing/2014/main" id="{7D60BB96-DAC7-462F-87D1-7CF82ED4E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12006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4" name="Legend5">
              <a:extLst>
                <a:ext uri="{FF2B5EF4-FFF2-40B4-BE49-F238E27FC236}">
                  <a16:creationId xmlns:a16="http://schemas.microsoft.com/office/drawing/2014/main" id="{2C63B69B-0565-412A-A79F-452DBA1E5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39629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grpSp>
          <p:nvGrpSpPr>
            <p:cNvPr id="95" name="MoonLegend3">
              <a:extLst>
                <a:ext uri="{FF2B5EF4-FFF2-40B4-BE49-F238E27FC236}">
                  <a16:creationId xmlns:a16="http://schemas.microsoft.com/office/drawing/2014/main" id="{EB835852-64E4-4DFE-8889-C6CF5CDBCAA0}"/>
                </a:ext>
              </a:extLst>
            </p:cNvPr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 bwMode="auto">
            <a:xfrm>
              <a:off x="7875175" y="835107"/>
              <a:ext cx="209550" cy="209551"/>
              <a:chOff x="4495" y="1198"/>
              <a:chExt cx="160" cy="160"/>
            </a:xfrm>
          </p:grpSpPr>
          <p:sp>
            <p:nvSpPr>
              <p:cNvPr id="99" name="Oval 47">
                <a:extLst>
                  <a:ext uri="{FF2B5EF4-FFF2-40B4-BE49-F238E27FC236}">
                    <a16:creationId xmlns:a16="http://schemas.microsoft.com/office/drawing/2014/main" id="{5F4B71A9-B7DA-4212-95B4-F827C0E5FA6B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0" name="Arc 48">
                <a:extLst>
                  <a:ext uri="{FF2B5EF4-FFF2-40B4-BE49-F238E27FC236}">
                    <a16:creationId xmlns:a16="http://schemas.microsoft.com/office/drawing/2014/main" id="{4D9C05F6-BA5C-455F-B1FF-5BBFBF078656}"/>
                  </a:ext>
                </a:extLst>
              </p:cNvPr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grpSp>
          <p:nvGrpSpPr>
            <p:cNvPr id="96" name="MoonLegend1">
              <a:extLst>
                <a:ext uri="{FF2B5EF4-FFF2-40B4-BE49-F238E27FC236}">
                  <a16:creationId xmlns:a16="http://schemas.microsoft.com/office/drawing/2014/main" id="{EBD6E51C-6124-4823-8902-4ED2D745E1E8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16"/>
              </p:custDataLst>
            </p:nvPr>
          </p:nvGrpSpPr>
          <p:grpSpPr bwMode="auto">
            <a:xfrm>
              <a:off x="7875175" y="286625"/>
              <a:ext cx="209550" cy="209551"/>
              <a:chOff x="1694" y="2044"/>
              <a:chExt cx="160" cy="160"/>
            </a:xfrm>
          </p:grpSpPr>
          <p:sp>
            <p:nvSpPr>
              <p:cNvPr id="97" name="Oval 41">
                <a:extLst>
                  <a:ext uri="{FF2B5EF4-FFF2-40B4-BE49-F238E27FC236}">
                    <a16:creationId xmlns:a16="http://schemas.microsoft.com/office/drawing/2014/main" id="{82E29AF9-BAE7-435F-9D9A-CE7D0445CE6D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98" name="Arc 42" hidden="1">
                <a:extLst>
                  <a:ext uri="{FF2B5EF4-FFF2-40B4-BE49-F238E27FC236}">
                    <a16:creationId xmlns:a16="http://schemas.microsoft.com/office/drawing/2014/main" id="{63CF414D-1A75-4BB9-B313-21CDC0CD0954}"/>
                  </a:ext>
                </a:extLst>
              </p:cNvPr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</p:grpSp>
      <p:grpSp>
        <p:nvGrpSpPr>
          <p:cNvPr id="107" name="Sticker" hidden="1">
            <a:extLst>
              <a:ext uri="{FF2B5EF4-FFF2-40B4-BE49-F238E27FC236}">
                <a16:creationId xmlns:a16="http://schemas.microsoft.com/office/drawing/2014/main" id="{4A85792C-9A3D-44AE-B9D2-7F0A5493836A}"/>
              </a:ext>
            </a:extLst>
          </p:cNvPr>
          <p:cNvGrpSpPr/>
          <p:nvPr/>
        </p:nvGrpSpPr>
        <p:grpSpPr bwMode="auto">
          <a:xfrm>
            <a:off x="10809008" y="1127325"/>
            <a:ext cx="1109779" cy="220474"/>
            <a:chOff x="7653105" y="285750"/>
            <a:chExt cx="1087670" cy="216085"/>
          </a:xfrm>
        </p:grpSpPr>
        <p:sp>
          <p:nvSpPr>
            <p:cNvPr id="108" name="StickerRectangle">
              <a:extLst>
                <a:ext uri="{FF2B5EF4-FFF2-40B4-BE49-F238E27FC236}">
                  <a16:creationId xmlns:a16="http://schemas.microsoft.com/office/drawing/2014/main" id="{E972A9B9-5A81-4386-9F7D-7DFE334BA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3105" y="285750"/>
              <a:ext cx="1087670" cy="21608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1224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109" name="AutoShape 31">
              <a:extLst>
                <a:ext uri="{FF2B5EF4-FFF2-40B4-BE49-F238E27FC236}">
                  <a16:creationId xmlns:a16="http://schemas.microsoft.com/office/drawing/2014/main" id="{5B9E66D7-5E00-446D-92D1-8FE9C9EA3E24}"/>
                </a:ext>
              </a:extLst>
            </p:cNvPr>
            <p:cNvCxnSpPr>
              <a:cxnSpLocks noChangeShapeType="1"/>
              <a:stCxn id="108" idx="2"/>
              <a:endCxn id="108" idx="4"/>
            </p:cNvCxnSpPr>
            <p:nvPr/>
          </p:nvCxnSpPr>
          <p:spPr bwMode="auto">
            <a:xfrm>
              <a:off x="7653105" y="285750"/>
              <a:ext cx="0" cy="216085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" name="AutoShape 32">
              <a:extLst>
                <a:ext uri="{FF2B5EF4-FFF2-40B4-BE49-F238E27FC236}">
                  <a16:creationId xmlns:a16="http://schemas.microsoft.com/office/drawing/2014/main" id="{1D35F8CA-44D4-4260-9C22-C36B92432376}"/>
                </a:ext>
              </a:extLst>
            </p:cNvPr>
            <p:cNvCxnSpPr>
              <a:cxnSpLocks noChangeShapeType="1"/>
              <a:stCxn id="108" idx="4"/>
              <a:endCxn id="108" idx="6"/>
            </p:cNvCxnSpPr>
            <p:nvPr/>
          </p:nvCxnSpPr>
          <p:spPr bwMode="auto">
            <a:xfrm>
              <a:off x="7653105" y="501835"/>
              <a:ext cx="1087670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11" name="Прямая соединительная линия 9">
            <a:extLst>
              <a:ext uri="{FF2B5EF4-FFF2-40B4-BE49-F238E27FC236}">
                <a16:creationId xmlns:a16="http://schemas.microsoft.com/office/drawing/2014/main" id="{C1619B72-F775-41DB-ABD6-96F81702948B}"/>
              </a:ext>
            </a:extLst>
          </p:cNvPr>
          <p:cNvCxnSpPr/>
          <p:nvPr/>
        </p:nvCxnSpPr>
        <p:spPr>
          <a:xfrm>
            <a:off x="11510587" y="6634879"/>
            <a:ext cx="0" cy="11014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Прямоугольник 10">
            <a:extLst>
              <a:ext uri="{FF2B5EF4-FFF2-40B4-BE49-F238E27FC236}">
                <a16:creationId xmlns:a16="http://schemas.microsoft.com/office/drawing/2014/main" id="{5C881C49-95BA-407C-B404-D74CD35C1188}"/>
              </a:ext>
            </a:extLst>
          </p:cNvPr>
          <p:cNvSpPr/>
          <p:nvPr/>
        </p:nvSpPr>
        <p:spPr>
          <a:xfrm>
            <a:off x="11625056" y="6619048"/>
            <a:ext cx="293731" cy="128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183C11A7-65B7-4FE1-9F03-5E9D53C27AC7}" type="slidenum">
              <a:rPr lang="ru-RU" sz="816" b="1">
                <a:solidFill>
                  <a:schemeClr val="accent6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ru-RU" sz="816" b="1" dirty="0">
              <a:solidFill>
                <a:schemeClr val="accent6"/>
              </a:solidFill>
            </a:endParaRPr>
          </a:p>
        </p:txBody>
      </p:sp>
      <p:sp>
        <p:nvSpPr>
          <p:cNvPr id="113" name="LogoRus">
            <a:extLst>
              <a:ext uri="{FF2B5EF4-FFF2-40B4-BE49-F238E27FC236}">
                <a16:creationId xmlns:a16="http://schemas.microsoft.com/office/drawing/2014/main" id="{4DC6CDEE-0AF5-4A45-BDC3-C3A5FA3413D7}"/>
              </a:ext>
            </a:extLst>
          </p:cNvPr>
          <p:cNvSpPr/>
          <p:nvPr/>
        </p:nvSpPr>
        <p:spPr>
          <a:xfrm>
            <a:off x="7154296" y="6599246"/>
            <a:ext cx="4285018" cy="16521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816" dirty="0">
                <a:solidFill>
                  <a:schemeClr val="accent6"/>
                </a:solidFill>
                <a:latin typeface="+mn-lt"/>
              </a:rPr>
              <a:t>Газпром нефть</a:t>
            </a:r>
          </a:p>
        </p:txBody>
      </p:sp>
      <p:sp>
        <p:nvSpPr>
          <p:cNvPr id="65" name="4. Footnote" hidden="1">
            <a:extLst>
              <a:ext uri="{FF2B5EF4-FFF2-40B4-BE49-F238E27FC236}">
                <a16:creationId xmlns:a16="http://schemas.microsoft.com/office/drawing/2014/main" id="{451D9770-7D46-4EC2-8968-514E9BD83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214" y="6433003"/>
            <a:ext cx="11645573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9085" indent="-89085">
              <a:defRPr/>
            </a:pPr>
            <a:r>
              <a:rPr lang="en-US" sz="816" baseline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66" name="5. Source" hidden="1">
            <a:extLst>
              <a:ext uri="{FF2B5EF4-FFF2-40B4-BE49-F238E27FC236}">
                <a16:creationId xmlns:a16="http://schemas.microsoft.com/office/drawing/2014/main" id="{3027C3CF-2B7F-4A00-ACF3-89B834E41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14" y="6617291"/>
            <a:ext cx="10106265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502115" indent="-502115" defTabSz="913526">
              <a:tabLst>
                <a:tab pos="643032" algn="l"/>
              </a:tabLst>
            </a:pPr>
            <a:r>
              <a:rPr lang="en-US" sz="816" baseline="0" dirty="0">
                <a:solidFill>
                  <a:schemeClr val="accent6"/>
                </a:solidFill>
                <a:latin typeface="+mn-lt"/>
                <a:ea typeface="+mn-ea"/>
              </a:rPr>
              <a:t>SOURCE: Source</a:t>
            </a:r>
          </a:p>
        </p:txBody>
      </p:sp>
      <p:sp>
        <p:nvSpPr>
          <p:cNvPr id="5" name="Working Draft" hidden="1">
            <a:extLst>
              <a:ext uri="{FF2B5EF4-FFF2-40B4-BE49-F238E27FC236}">
                <a16:creationId xmlns:a16="http://schemas.microsoft.com/office/drawing/2014/main" id="{65BD8E4B-9492-4D93-9806-1252F7257A48}"/>
              </a:ext>
            </a:extLst>
          </p:cNvPr>
          <p:cNvSpPr txBox="1"/>
          <p:nvPr/>
        </p:nvSpPr>
        <p:spPr>
          <a:xfrm rot="5400000">
            <a:off x="10831413" y="2590642"/>
            <a:ext cx="2591592" cy="19031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612">
                <a:solidFill>
                  <a:srgbClr val="808080"/>
                </a:solidFill>
              </a:rPr>
              <a:t>Last Modified 21.03.2019 11:23 Russia TZ 2 Standard Time</a:t>
            </a:r>
            <a:endParaRPr lang="ru-RU" sz="612">
              <a:solidFill>
                <a:srgbClr val="808080"/>
              </a:solidFill>
            </a:endParaRPr>
          </a:p>
        </p:txBody>
      </p:sp>
      <p:sp>
        <p:nvSpPr>
          <p:cNvPr id="7" name="Printed" hidden="1">
            <a:extLst>
              <a:ext uri="{FF2B5EF4-FFF2-40B4-BE49-F238E27FC236}">
                <a16:creationId xmlns:a16="http://schemas.microsoft.com/office/drawing/2014/main" id="{A2BAC808-7146-4598-9448-F7F7B2A44FB5}"/>
              </a:ext>
            </a:extLst>
          </p:cNvPr>
          <p:cNvSpPr txBox="1"/>
          <p:nvPr/>
        </p:nvSpPr>
        <p:spPr>
          <a:xfrm rot="5400000">
            <a:off x="11479311" y="4486283"/>
            <a:ext cx="1295796" cy="28642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612">
                <a:solidFill>
                  <a:srgbClr val="808080"/>
                </a:solidFill>
              </a:rPr>
              <a:t>Printed 13.02.2019 13:23 Russia TZ 2 Standard Time</a:t>
            </a:r>
            <a:endParaRPr lang="ru-RU" sz="612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901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6" r:id="rId1"/>
    <p:sldLayoutId id="2147484747" r:id="rId2"/>
    <p:sldLayoutId id="2147484748" r:id="rId3"/>
    <p:sldLayoutId id="2147484749" r:id="rId4"/>
    <p:sldLayoutId id="2147484750" r:id="rId5"/>
    <p:sldLayoutId id="2147484751" r:id="rId6"/>
    <p:sldLayoutId id="2147484752" r:id="rId7"/>
  </p:sldLayoutIdLst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0725" name="think-cell Slide" r:id="rId28" imgW="270" imgH="270" progId="TCLayout.ActiveDocument.1">
                  <p:embed/>
                </p:oleObj>
              </mc:Choice>
              <mc:Fallback>
                <p:oleObj name="think-cell Slide" r:id="rId28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12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ru-RU" sz="1632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73214" y="382923"/>
            <a:ext cx="11645573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 dirty="0"/>
              <a:t>Click to edit Master title style</a:t>
            </a:r>
            <a:endParaRPr lang="ru-RU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273215" y="10252"/>
            <a:ext cx="894666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sz="1428" cap="all" baseline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273214" y="1089085"/>
            <a:ext cx="11645573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32" baseline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ru-RU" sz="1632" baseline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76208" y="2676450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4" name="SlideBottomBar"/>
          <p:cNvSpPr/>
          <p:nvPr/>
        </p:nvSpPr>
        <p:spPr>
          <a:xfrm>
            <a:off x="11576461" y="6455860"/>
            <a:ext cx="62200" cy="1263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32" baseline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23" name="doc id"/>
          <p:cNvSpPr>
            <a:spLocks noChangeArrowheads="1"/>
          </p:cNvSpPr>
          <p:nvPr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ru-RU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cxnSp>
        <p:nvCxnSpPr>
          <p:cNvPr id="63" name="Прямая соединительная линия 7"/>
          <p:cNvCxnSpPr>
            <a:cxnSpLocks/>
          </p:cNvCxnSpPr>
          <p:nvPr/>
        </p:nvCxnSpPr>
        <p:spPr>
          <a:xfrm>
            <a:off x="273214" y="1031778"/>
            <a:ext cx="11645573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81000">
                  <a:srgbClr val="30BCEB"/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ACET" hidden="1">
            <a:extLst>
              <a:ext uri="{FF2B5EF4-FFF2-40B4-BE49-F238E27FC236}">
                <a16:creationId xmlns:a16="http://schemas.microsoft.com/office/drawing/2014/main" id="{077C33C3-9CAC-4568-91AC-75C63D7A865C}"/>
              </a:ext>
            </a:extLst>
          </p:cNvPr>
          <p:cNvGrpSpPr>
            <a:grpSpLocks/>
          </p:cNvGrpSpPr>
          <p:nvPr/>
        </p:nvGrpSpPr>
        <p:grpSpPr bwMode="auto">
          <a:xfrm>
            <a:off x="1976207" y="1890988"/>
            <a:ext cx="5853024" cy="596066"/>
            <a:chOff x="915" y="662"/>
            <a:chExt cx="2686" cy="368"/>
          </a:xfrm>
        </p:grpSpPr>
        <p:cxnSp>
          <p:nvCxnSpPr>
            <p:cNvPr id="68" name="AutoShape 249">
              <a:extLst>
                <a:ext uri="{FF2B5EF4-FFF2-40B4-BE49-F238E27FC236}">
                  <a16:creationId xmlns:a16="http://schemas.microsoft.com/office/drawing/2014/main" id="{A7FD436B-BEBA-4117-ABC1-87DC081344A3}"/>
                </a:ext>
              </a:extLst>
            </p:cNvPr>
            <p:cNvCxnSpPr>
              <a:cxnSpLocks noChangeShapeType="1"/>
              <a:stCxn id="69" idx="4"/>
              <a:endCxn id="69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9" name="AutoShape 250">
              <a:extLst>
                <a:ext uri="{FF2B5EF4-FFF2-40B4-BE49-F238E27FC236}">
                  <a16:creationId xmlns:a16="http://schemas.microsoft.com/office/drawing/2014/main" id="{2B4CB6BF-8D3F-4808-9964-6C9A9A85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" y="662"/>
              <a:ext cx="2686" cy="36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837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en-US" sz="1837" baseline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70" name="LegendBoxes" hidden="1">
            <a:extLst>
              <a:ext uri="{FF2B5EF4-FFF2-40B4-BE49-F238E27FC236}">
                <a16:creationId xmlns:a16="http://schemas.microsoft.com/office/drawing/2014/main" id="{67AD73E1-515A-4F89-A466-97F3E4C224EE}"/>
              </a:ext>
            </a:extLst>
          </p:cNvPr>
          <p:cNvGrpSpPr>
            <a:grpSpLocks/>
          </p:cNvGrpSpPr>
          <p:nvPr/>
        </p:nvGrpSpPr>
        <p:grpSpPr bwMode="auto">
          <a:xfrm>
            <a:off x="11139678" y="1127324"/>
            <a:ext cx="788828" cy="1022061"/>
            <a:chOff x="4936" y="176"/>
            <a:chExt cx="487" cy="631"/>
          </a:xfrm>
        </p:grpSpPr>
        <p:sp>
          <p:nvSpPr>
            <p:cNvPr id="71" name="Legend1">
              <a:extLst>
                <a:ext uri="{FF2B5EF4-FFF2-40B4-BE49-F238E27FC236}">
                  <a16:creationId xmlns:a16="http://schemas.microsoft.com/office/drawing/2014/main" id="{4F1E252F-BCDB-42C5-9995-C2BD24EA4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2" name="LegendRectangle1">
              <a:extLst>
                <a:ext uri="{FF2B5EF4-FFF2-40B4-BE49-F238E27FC236}">
                  <a16:creationId xmlns:a16="http://schemas.microsoft.com/office/drawing/2014/main" id="{CEB21BFC-5CB4-41E8-A041-7A0763A14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73" name="Legend2">
              <a:extLst>
                <a:ext uri="{FF2B5EF4-FFF2-40B4-BE49-F238E27FC236}">
                  <a16:creationId xmlns:a16="http://schemas.microsoft.com/office/drawing/2014/main" id="{04648BD1-71FB-4D88-9E2D-AE659120E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4" name="LegendRectangle2">
              <a:extLst>
                <a:ext uri="{FF2B5EF4-FFF2-40B4-BE49-F238E27FC236}">
                  <a16:creationId xmlns:a16="http://schemas.microsoft.com/office/drawing/2014/main" id="{8AA0BE75-23F0-41A9-9079-987B71BCC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75" name="Legend3">
              <a:extLst>
                <a:ext uri="{FF2B5EF4-FFF2-40B4-BE49-F238E27FC236}">
                  <a16:creationId xmlns:a16="http://schemas.microsoft.com/office/drawing/2014/main" id="{0FDBA7ED-7550-4B4E-A8E3-643DD47A9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6" name="LegendRectangle3">
              <a:extLst>
                <a:ext uri="{FF2B5EF4-FFF2-40B4-BE49-F238E27FC236}">
                  <a16:creationId xmlns:a16="http://schemas.microsoft.com/office/drawing/2014/main" id="{14690DFA-537A-48AA-822C-57C4E4336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77" name="Legend4">
              <a:extLst>
                <a:ext uri="{FF2B5EF4-FFF2-40B4-BE49-F238E27FC236}">
                  <a16:creationId xmlns:a16="http://schemas.microsoft.com/office/drawing/2014/main" id="{1269E47F-5DAB-4E3E-856F-B75A85321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8" name="LegendRectangle4">
              <a:extLst>
                <a:ext uri="{FF2B5EF4-FFF2-40B4-BE49-F238E27FC236}">
                  <a16:creationId xmlns:a16="http://schemas.microsoft.com/office/drawing/2014/main" id="{640DD6D6-C55F-48F0-85C0-60E781799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</p:grpSp>
      <p:grpSp>
        <p:nvGrpSpPr>
          <p:cNvPr id="79" name="LegendLines" hidden="1">
            <a:extLst>
              <a:ext uri="{FF2B5EF4-FFF2-40B4-BE49-F238E27FC236}">
                <a16:creationId xmlns:a16="http://schemas.microsoft.com/office/drawing/2014/main" id="{1B02AEE9-CA0A-4F26-B3CD-0CCF1220A90C}"/>
              </a:ext>
            </a:extLst>
          </p:cNvPr>
          <p:cNvGrpSpPr>
            <a:grpSpLocks/>
          </p:cNvGrpSpPr>
          <p:nvPr/>
        </p:nvGrpSpPr>
        <p:grpSpPr bwMode="auto">
          <a:xfrm>
            <a:off x="10825443" y="1127324"/>
            <a:ext cx="1103063" cy="749943"/>
            <a:chOff x="4750" y="176"/>
            <a:chExt cx="681" cy="463"/>
          </a:xfrm>
        </p:grpSpPr>
        <p:sp>
          <p:nvSpPr>
            <p:cNvPr id="80" name="LineLegend1">
              <a:extLst>
                <a:ext uri="{FF2B5EF4-FFF2-40B4-BE49-F238E27FC236}">
                  <a16:creationId xmlns:a16="http://schemas.microsoft.com/office/drawing/2014/main" id="{ACB5A7C1-B9D6-461E-8A91-89FD754CD6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81" name="LineLegend2">
              <a:extLst>
                <a:ext uri="{FF2B5EF4-FFF2-40B4-BE49-F238E27FC236}">
                  <a16:creationId xmlns:a16="http://schemas.microsoft.com/office/drawing/2014/main" id="{AC1BAAC5-0E09-4563-99EE-A55F39BF42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82" name="LineLegend3">
              <a:extLst>
                <a:ext uri="{FF2B5EF4-FFF2-40B4-BE49-F238E27FC236}">
                  <a16:creationId xmlns:a16="http://schemas.microsoft.com/office/drawing/2014/main" id="{C0B6ADA7-552F-4B74-A682-79E5F17C42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83" name="Legend1">
              <a:extLst>
                <a:ext uri="{FF2B5EF4-FFF2-40B4-BE49-F238E27FC236}">
                  <a16:creationId xmlns:a16="http://schemas.microsoft.com/office/drawing/2014/main" id="{E7EF7E90-232E-4982-9620-191BF8523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4" name="Legend2">
              <a:extLst>
                <a:ext uri="{FF2B5EF4-FFF2-40B4-BE49-F238E27FC236}">
                  <a16:creationId xmlns:a16="http://schemas.microsoft.com/office/drawing/2014/main" id="{A1226EA5-7C48-435E-BC74-13F777962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5" name="Legend3">
              <a:extLst>
                <a:ext uri="{FF2B5EF4-FFF2-40B4-BE49-F238E27FC236}">
                  <a16:creationId xmlns:a16="http://schemas.microsoft.com/office/drawing/2014/main" id="{D9A375F3-B722-41AC-ADCF-874821FE4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</p:grpSp>
      <p:grpSp>
        <p:nvGrpSpPr>
          <p:cNvPr id="86" name="LegendMoons" hidden="1">
            <a:extLst>
              <a:ext uri="{FF2B5EF4-FFF2-40B4-BE49-F238E27FC236}">
                <a16:creationId xmlns:a16="http://schemas.microsoft.com/office/drawing/2014/main" id="{CFB3ABA0-E0F2-441F-8B14-A3510F446F7C}"/>
              </a:ext>
            </a:extLst>
          </p:cNvPr>
          <p:cNvGrpSpPr/>
          <p:nvPr/>
        </p:nvGrpSpPr>
        <p:grpSpPr bwMode="auto">
          <a:xfrm>
            <a:off x="11071477" y="1127324"/>
            <a:ext cx="857123" cy="1333054"/>
            <a:chOff x="7875175" y="286625"/>
            <a:chExt cx="840048" cy="1306516"/>
          </a:xfrm>
        </p:grpSpPr>
        <p:grpSp>
          <p:nvGrpSpPr>
            <p:cNvPr id="87" name="MoonLegend2">
              <a:extLst>
                <a:ext uri="{FF2B5EF4-FFF2-40B4-BE49-F238E27FC236}">
                  <a16:creationId xmlns:a16="http://schemas.microsoft.com/office/drawing/2014/main" id="{3CFFEAA6-79EA-49DF-95FD-F23B1B699184}"/>
                </a:ext>
              </a:extLst>
            </p:cNvPr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auto">
            <a:xfrm>
              <a:off x="7875175" y="560866"/>
              <a:ext cx="209550" cy="209551"/>
              <a:chOff x="1694" y="2044"/>
              <a:chExt cx="160" cy="160"/>
            </a:xfrm>
          </p:grpSpPr>
          <p:sp>
            <p:nvSpPr>
              <p:cNvPr id="105" name="Oval 41">
                <a:extLst>
                  <a:ext uri="{FF2B5EF4-FFF2-40B4-BE49-F238E27FC236}">
                    <a16:creationId xmlns:a16="http://schemas.microsoft.com/office/drawing/2014/main" id="{1659EF16-A9B4-4FAD-83EB-253F15DD0B4D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6" name="Arc 42">
                <a:extLst>
                  <a:ext uri="{FF2B5EF4-FFF2-40B4-BE49-F238E27FC236}">
                    <a16:creationId xmlns:a16="http://schemas.microsoft.com/office/drawing/2014/main" id="{608980BE-E86F-47A7-91D8-02C83DC65D64}"/>
                  </a:ext>
                </a:extLst>
              </p:cNvPr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grpSp>
          <p:nvGrpSpPr>
            <p:cNvPr id="88" name="MoonLegend4">
              <a:extLst>
                <a:ext uri="{FF2B5EF4-FFF2-40B4-BE49-F238E27FC236}">
                  <a16:creationId xmlns:a16="http://schemas.microsoft.com/office/drawing/2014/main" id="{F3676DE7-2C25-436F-8B07-DBFF88B88219}"/>
                </a:ext>
              </a:extLst>
            </p:cNvPr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 bwMode="auto">
            <a:xfrm>
              <a:off x="7875175" y="1109348"/>
              <a:ext cx="209550" cy="209551"/>
              <a:chOff x="4495" y="1198"/>
              <a:chExt cx="160" cy="160"/>
            </a:xfrm>
          </p:grpSpPr>
          <p:sp>
            <p:nvSpPr>
              <p:cNvPr id="103" name="Oval 47">
                <a:extLst>
                  <a:ext uri="{FF2B5EF4-FFF2-40B4-BE49-F238E27FC236}">
                    <a16:creationId xmlns:a16="http://schemas.microsoft.com/office/drawing/2014/main" id="{BE214008-5641-4369-8852-2BC3DC9E9B3E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4" name="Arc 48">
                <a:extLst>
                  <a:ext uri="{FF2B5EF4-FFF2-40B4-BE49-F238E27FC236}">
                    <a16:creationId xmlns:a16="http://schemas.microsoft.com/office/drawing/2014/main" id="{4A8F12BF-6BC5-4349-91A9-5959E89A83A5}"/>
                  </a:ext>
                </a:extLst>
              </p:cNvPr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grpSp>
          <p:nvGrpSpPr>
            <p:cNvPr id="89" name="MoonLegend5">
              <a:extLst>
                <a:ext uri="{FF2B5EF4-FFF2-40B4-BE49-F238E27FC236}">
                  <a16:creationId xmlns:a16="http://schemas.microsoft.com/office/drawing/2014/main" id="{E04182F2-C329-42AE-AC7F-8B59293B3BC3}"/>
                </a:ext>
              </a:extLst>
            </p:cNvPr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 bwMode="auto">
            <a:xfrm>
              <a:off x="7875175" y="1383590"/>
              <a:ext cx="209550" cy="209551"/>
              <a:chOff x="4495" y="1440"/>
              <a:chExt cx="160" cy="160"/>
            </a:xfrm>
          </p:grpSpPr>
          <p:sp>
            <p:nvSpPr>
              <p:cNvPr id="101" name="Oval 50">
                <a:extLst>
                  <a:ext uri="{FF2B5EF4-FFF2-40B4-BE49-F238E27FC236}">
                    <a16:creationId xmlns:a16="http://schemas.microsoft.com/office/drawing/2014/main" id="{EF9679B0-99BD-4F43-979F-A92BF09B1380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2" name="Oval 51">
                <a:extLst>
                  <a:ext uri="{FF2B5EF4-FFF2-40B4-BE49-F238E27FC236}">
                    <a16:creationId xmlns:a16="http://schemas.microsoft.com/office/drawing/2014/main" id="{BD561548-F30D-4554-B606-67177BB7C1CD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sp>
          <p:nvSpPr>
            <p:cNvPr id="90" name="Legend1">
              <a:extLst>
                <a:ext uri="{FF2B5EF4-FFF2-40B4-BE49-F238E27FC236}">
                  <a16:creationId xmlns:a16="http://schemas.microsoft.com/office/drawing/2014/main" id="{EDC14FDD-5A7F-4FB7-A8B2-77B7D7DE8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29932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1" name="Legend2">
              <a:extLst>
                <a:ext uri="{FF2B5EF4-FFF2-40B4-BE49-F238E27FC236}">
                  <a16:creationId xmlns:a16="http://schemas.microsoft.com/office/drawing/2014/main" id="{607F7CEF-9ABD-413E-A447-23D883D73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573963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2" name="Legend3">
              <a:extLst>
                <a:ext uri="{FF2B5EF4-FFF2-40B4-BE49-F238E27FC236}">
                  <a16:creationId xmlns:a16="http://schemas.microsoft.com/office/drawing/2014/main" id="{9FBEEA81-D050-4A08-90D5-7034DE7DB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848602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3" name="Legend4">
              <a:extLst>
                <a:ext uri="{FF2B5EF4-FFF2-40B4-BE49-F238E27FC236}">
                  <a16:creationId xmlns:a16="http://schemas.microsoft.com/office/drawing/2014/main" id="{7D60BB96-DAC7-462F-87D1-7CF82ED4E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12006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4" name="Legend5">
              <a:extLst>
                <a:ext uri="{FF2B5EF4-FFF2-40B4-BE49-F238E27FC236}">
                  <a16:creationId xmlns:a16="http://schemas.microsoft.com/office/drawing/2014/main" id="{2C63B69B-0565-412A-A79F-452DBA1E5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39629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grpSp>
          <p:nvGrpSpPr>
            <p:cNvPr id="95" name="MoonLegend3">
              <a:extLst>
                <a:ext uri="{FF2B5EF4-FFF2-40B4-BE49-F238E27FC236}">
                  <a16:creationId xmlns:a16="http://schemas.microsoft.com/office/drawing/2014/main" id="{EB835852-64E4-4DFE-8889-C6CF5CDBCAA0}"/>
                </a:ext>
              </a:extLst>
            </p:cNvPr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 bwMode="auto">
            <a:xfrm>
              <a:off x="7875175" y="835107"/>
              <a:ext cx="209550" cy="209551"/>
              <a:chOff x="4495" y="1198"/>
              <a:chExt cx="160" cy="160"/>
            </a:xfrm>
          </p:grpSpPr>
          <p:sp>
            <p:nvSpPr>
              <p:cNvPr id="99" name="Oval 47">
                <a:extLst>
                  <a:ext uri="{FF2B5EF4-FFF2-40B4-BE49-F238E27FC236}">
                    <a16:creationId xmlns:a16="http://schemas.microsoft.com/office/drawing/2014/main" id="{5F4B71A9-B7DA-4212-95B4-F827C0E5FA6B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0" name="Arc 48">
                <a:extLst>
                  <a:ext uri="{FF2B5EF4-FFF2-40B4-BE49-F238E27FC236}">
                    <a16:creationId xmlns:a16="http://schemas.microsoft.com/office/drawing/2014/main" id="{4D9C05F6-BA5C-455F-B1FF-5BBFBF078656}"/>
                  </a:ext>
                </a:extLst>
              </p:cNvPr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grpSp>
          <p:nvGrpSpPr>
            <p:cNvPr id="96" name="MoonLegend1">
              <a:extLst>
                <a:ext uri="{FF2B5EF4-FFF2-40B4-BE49-F238E27FC236}">
                  <a16:creationId xmlns:a16="http://schemas.microsoft.com/office/drawing/2014/main" id="{EBD6E51C-6124-4823-8902-4ED2D745E1E8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17"/>
              </p:custDataLst>
            </p:nvPr>
          </p:nvGrpSpPr>
          <p:grpSpPr bwMode="auto">
            <a:xfrm>
              <a:off x="7875175" y="286625"/>
              <a:ext cx="209550" cy="209551"/>
              <a:chOff x="1694" y="2044"/>
              <a:chExt cx="160" cy="160"/>
            </a:xfrm>
          </p:grpSpPr>
          <p:sp>
            <p:nvSpPr>
              <p:cNvPr id="97" name="Oval 41">
                <a:extLst>
                  <a:ext uri="{FF2B5EF4-FFF2-40B4-BE49-F238E27FC236}">
                    <a16:creationId xmlns:a16="http://schemas.microsoft.com/office/drawing/2014/main" id="{82E29AF9-BAE7-435F-9D9A-CE7D0445CE6D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98" name="Arc 42" hidden="1">
                <a:extLst>
                  <a:ext uri="{FF2B5EF4-FFF2-40B4-BE49-F238E27FC236}">
                    <a16:creationId xmlns:a16="http://schemas.microsoft.com/office/drawing/2014/main" id="{63CF414D-1A75-4BB9-B313-21CDC0CD0954}"/>
                  </a:ext>
                </a:extLst>
              </p:cNvPr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</p:grpSp>
      <p:grpSp>
        <p:nvGrpSpPr>
          <p:cNvPr id="107" name="Sticker" hidden="1">
            <a:extLst>
              <a:ext uri="{FF2B5EF4-FFF2-40B4-BE49-F238E27FC236}">
                <a16:creationId xmlns:a16="http://schemas.microsoft.com/office/drawing/2014/main" id="{4A85792C-9A3D-44AE-B9D2-7F0A5493836A}"/>
              </a:ext>
            </a:extLst>
          </p:cNvPr>
          <p:cNvGrpSpPr/>
          <p:nvPr/>
        </p:nvGrpSpPr>
        <p:grpSpPr bwMode="auto">
          <a:xfrm>
            <a:off x="10809008" y="1127325"/>
            <a:ext cx="1109779" cy="220474"/>
            <a:chOff x="7653105" y="285750"/>
            <a:chExt cx="1087670" cy="216085"/>
          </a:xfrm>
        </p:grpSpPr>
        <p:sp>
          <p:nvSpPr>
            <p:cNvPr id="108" name="StickerRectangle">
              <a:extLst>
                <a:ext uri="{FF2B5EF4-FFF2-40B4-BE49-F238E27FC236}">
                  <a16:creationId xmlns:a16="http://schemas.microsoft.com/office/drawing/2014/main" id="{E972A9B9-5A81-4386-9F7D-7DFE334BA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3105" y="285750"/>
              <a:ext cx="1087670" cy="21608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1224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109" name="AutoShape 31">
              <a:extLst>
                <a:ext uri="{FF2B5EF4-FFF2-40B4-BE49-F238E27FC236}">
                  <a16:creationId xmlns:a16="http://schemas.microsoft.com/office/drawing/2014/main" id="{5B9E66D7-5E00-446D-92D1-8FE9C9EA3E24}"/>
                </a:ext>
              </a:extLst>
            </p:cNvPr>
            <p:cNvCxnSpPr>
              <a:cxnSpLocks noChangeShapeType="1"/>
              <a:stCxn id="108" idx="2"/>
              <a:endCxn id="108" idx="4"/>
            </p:cNvCxnSpPr>
            <p:nvPr/>
          </p:nvCxnSpPr>
          <p:spPr bwMode="auto">
            <a:xfrm>
              <a:off x="7653105" y="285750"/>
              <a:ext cx="0" cy="216085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" name="AutoShape 32">
              <a:extLst>
                <a:ext uri="{FF2B5EF4-FFF2-40B4-BE49-F238E27FC236}">
                  <a16:creationId xmlns:a16="http://schemas.microsoft.com/office/drawing/2014/main" id="{1D35F8CA-44D4-4260-9C22-C36B92432376}"/>
                </a:ext>
              </a:extLst>
            </p:cNvPr>
            <p:cNvCxnSpPr>
              <a:cxnSpLocks noChangeShapeType="1"/>
              <a:stCxn id="108" idx="4"/>
              <a:endCxn id="108" idx="6"/>
            </p:cNvCxnSpPr>
            <p:nvPr/>
          </p:nvCxnSpPr>
          <p:spPr bwMode="auto">
            <a:xfrm>
              <a:off x="7653105" y="501835"/>
              <a:ext cx="1087670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11" name="Прямая соединительная линия 9">
            <a:extLst>
              <a:ext uri="{FF2B5EF4-FFF2-40B4-BE49-F238E27FC236}">
                <a16:creationId xmlns:a16="http://schemas.microsoft.com/office/drawing/2014/main" id="{C1619B72-F775-41DB-ABD6-96F81702948B}"/>
              </a:ext>
            </a:extLst>
          </p:cNvPr>
          <p:cNvCxnSpPr/>
          <p:nvPr/>
        </p:nvCxnSpPr>
        <p:spPr>
          <a:xfrm>
            <a:off x="11510587" y="6634879"/>
            <a:ext cx="0" cy="11014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Прямоугольник 10">
            <a:extLst>
              <a:ext uri="{FF2B5EF4-FFF2-40B4-BE49-F238E27FC236}">
                <a16:creationId xmlns:a16="http://schemas.microsoft.com/office/drawing/2014/main" id="{5C881C49-95BA-407C-B404-D74CD35C1188}"/>
              </a:ext>
            </a:extLst>
          </p:cNvPr>
          <p:cNvSpPr/>
          <p:nvPr/>
        </p:nvSpPr>
        <p:spPr>
          <a:xfrm>
            <a:off x="11625056" y="6619048"/>
            <a:ext cx="293731" cy="128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183C11A7-65B7-4FE1-9F03-5E9D53C27AC7}" type="slidenum">
              <a:rPr lang="ru-RU" sz="816" b="1">
                <a:solidFill>
                  <a:schemeClr val="accent6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ru-RU" sz="816" b="1" dirty="0">
              <a:solidFill>
                <a:schemeClr val="accent6"/>
              </a:solidFill>
            </a:endParaRPr>
          </a:p>
        </p:txBody>
      </p:sp>
      <p:sp>
        <p:nvSpPr>
          <p:cNvPr id="113" name="LogoRus">
            <a:extLst>
              <a:ext uri="{FF2B5EF4-FFF2-40B4-BE49-F238E27FC236}">
                <a16:creationId xmlns:a16="http://schemas.microsoft.com/office/drawing/2014/main" id="{4DC6CDEE-0AF5-4A45-BDC3-C3A5FA3413D7}"/>
              </a:ext>
            </a:extLst>
          </p:cNvPr>
          <p:cNvSpPr/>
          <p:nvPr/>
        </p:nvSpPr>
        <p:spPr>
          <a:xfrm>
            <a:off x="7154296" y="6599246"/>
            <a:ext cx="4285018" cy="16521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816" dirty="0">
                <a:solidFill>
                  <a:schemeClr val="accent6"/>
                </a:solidFill>
                <a:latin typeface="+mn-lt"/>
              </a:rPr>
              <a:t>Газпром нефть</a:t>
            </a:r>
          </a:p>
        </p:txBody>
      </p:sp>
      <p:sp>
        <p:nvSpPr>
          <p:cNvPr id="65" name="4. Footnote" hidden="1">
            <a:extLst>
              <a:ext uri="{FF2B5EF4-FFF2-40B4-BE49-F238E27FC236}">
                <a16:creationId xmlns:a16="http://schemas.microsoft.com/office/drawing/2014/main" id="{451D9770-7D46-4EC2-8968-514E9BD83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214" y="6433003"/>
            <a:ext cx="11645573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9085" indent="-89085">
              <a:defRPr/>
            </a:pPr>
            <a:r>
              <a:rPr lang="en-US" sz="816" baseline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66" name="5. Source" hidden="1">
            <a:extLst>
              <a:ext uri="{FF2B5EF4-FFF2-40B4-BE49-F238E27FC236}">
                <a16:creationId xmlns:a16="http://schemas.microsoft.com/office/drawing/2014/main" id="{3027C3CF-2B7F-4A00-ACF3-89B834E41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14" y="6617291"/>
            <a:ext cx="10106265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502115" indent="-502115" defTabSz="913526">
              <a:tabLst>
                <a:tab pos="643032" algn="l"/>
              </a:tabLst>
            </a:pPr>
            <a:r>
              <a:rPr lang="en-US" sz="816" baseline="0" dirty="0">
                <a:solidFill>
                  <a:schemeClr val="accent6"/>
                </a:solidFill>
                <a:latin typeface="+mn-lt"/>
                <a:ea typeface="+mn-ea"/>
              </a:rPr>
              <a:t>SOURCE: Source</a:t>
            </a:r>
          </a:p>
        </p:txBody>
      </p:sp>
      <p:sp>
        <p:nvSpPr>
          <p:cNvPr id="5" name="Working Draft" hidden="1">
            <a:extLst>
              <a:ext uri="{FF2B5EF4-FFF2-40B4-BE49-F238E27FC236}">
                <a16:creationId xmlns:a16="http://schemas.microsoft.com/office/drawing/2014/main" id="{65BD8E4B-9492-4D93-9806-1252F7257A48}"/>
              </a:ext>
            </a:extLst>
          </p:cNvPr>
          <p:cNvSpPr txBox="1"/>
          <p:nvPr/>
        </p:nvSpPr>
        <p:spPr>
          <a:xfrm rot="5400000">
            <a:off x="10831413" y="2590642"/>
            <a:ext cx="2591592" cy="19031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612">
                <a:solidFill>
                  <a:srgbClr val="808080"/>
                </a:solidFill>
              </a:rPr>
              <a:t>Last Modified 21.03.2019 11:23 Russia TZ 2 Standard Time</a:t>
            </a:r>
            <a:endParaRPr lang="ru-RU" sz="612">
              <a:solidFill>
                <a:srgbClr val="808080"/>
              </a:solidFill>
            </a:endParaRPr>
          </a:p>
        </p:txBody>
      </p:sp>
      <p:sp>
        <p:nvSpPr>
          <p:cNvPr id="7" name="Printed" hidden="1">
            <a:extLst>
              <a:ext uri="{FF2B5EF4-FFF2-40B4-BE49-F238E27FC236}">
                <a16:creationId xmlns:a16="http://schemas.microsoft.com/office/drawing/2014/main" id="{A2BAC808-7146-4598-9448-F7F7B2A44FB5}"/>
              </a:ext>
            </a:extLst>
          </p:cNvPr>
          <p:cNvSpPr txBox="1"/>
          <p:nvPr/>
        </p:nvSpPr>
        <p:spPr>
          <a:xfrm rot="5400000">
            <a:off x="11479311" y="4486283"/>
            <a:ext cx="1295796" cy="28642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612">
                <a:solidFill>
                  <a:srgbClr val="808080"/>
                </a:solidFill>
              </a:rPr>
              <a:t>Printed 13.02.2019 13:23 Russia TZ 2 Standard Time</a:t>
            </a:r>
            <a:endParaRPr lang="ru-RU" sz="612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587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33" r:id="rId1"/>
    <p:sldLayoutId id="2147484934" r:id="rId2"/>
    <p:sldLayoutId id="2147484935" r:id="rId3"/>
    <p:sldLayoutId id="2147484936" r:id="rId4"/>
    <p:sldLayoutId id="2147484937" r:id="rId5"/>
    <p:sldLayoutId id="2147484938" r:id="rId6"/>
    <p:sldLayoutId id="2147484939" r:id="rId7"/>
    <p:sldLayoutId id="2147484940" r:id="rId8"/>
  </p:sldLayoutIdLst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5839" name="think-cell Slide" r:id="rId23" imgW="270" imgH="270" progId="TCLayout.ActiveDocument.1">
                  <p:embed/>
                </p:oleObj>
              </mc:Choice>
              <mc:Fallback>
                <p:oleObj name="think-cell Slide" r:id="rId2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7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ru-RU" sz="1632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273215" y="10252"/>
            <a:ext cx="894666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sz="1428" cap="all" baseline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273214" y="1089085"/>
            <a:ext cx="11645573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32" baseline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ru-RU" sz="1632" baseline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23" name="doc id"/>
          <p:cNvSpPr>
            <a:spLocks noChangeArrowheads="1"/>
          </p:cNvSpPr>
          <p:nvPr/>
        </p:nvSpPr>
        <p:spPr bwMode="auto">
          <a:xfrm>
            <a:off x="10995479" y="51834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ru-RU" sz="816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67" name="ACET" hidden="1">
            <a:extLst>
              <a:ext uri="{FF2B5EF4-FFF2-40B4-BE49-F238E27FC236}">
                <a16:creationId xmlns:a16="http://schemas.microsoft.com/office/drawing/2014/main" id="{077C33C3-9CAC-4568-91AC-75C63D7A865C}"/>
              </a:ext>
            </a:extLst>
          </p:cNvPr>
          <p:cNvGrpSpPr>
            <a:grpSpLocks/>
          </p:cNvGrpSpPr>
          <p:nvPr/>
        </p:nvGrpSpPr>
        <p:grpSpPr bwMode="auto">
          <a:xfrm>
            <a:off x="1976207" y="1890988"/>
            <a:ext cx="5853024" cy="596066"/>
            <a:chOff x="915" y="662"/>
            <a:chExt cx="2686" cy="368"/>
          </a:xfrm>
        </p:grpSpPr>
        <p:cxnSp>
          <p:nvCxnSpPr>
            <p:cNvPr id="68" name="AutoShape 249">
              <a:extLst>
                <a:ext uri="{FF2B5EF4-FFF2-40B4-BE49-F238E27FC236}">
                  <a16:creationId xmlns:a16="http://schemas.microsoft.com/office/drawing/2014/main" id="{A7FD436B-BEBA-4117-ABC1-87DC081344A3}"/>
                </a:ext>
              </a:extLst>
            </p:cNvPr>
            <p:cNvCxnSpPr>
              <a:cxnSpLocks noChangeShapeType="1"/>
              <a:stCxn id="69" idx="4"/>
              <a:endCxn id="69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9" name="AutoShape 250">
              <a:extLst>
                <a:ext uri="{FF2B5EF4-FFF2-40B4-BE49-F238E27FC236}">
                  <a16:creationId xmlns:a16="http://schemas.microsoft.com/office/drawing/2014/main" id="{2B4CB6BF-8D3F-4808-9964-6C9A9A85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" y="662"/>
              <a:ext cx="2686" cy="36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837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en-US" sz="1837" baseline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70" name="LegendBoxes" hidden="1">
            <a:extLst>
              <a:ext uri="{FF2B5EF4-FFF2-40B4-BE49-F238E27FC236}">
                <a16:creationId xmlns:a16="http://schemas.microsoft.com/office/drawing/2014/main" id="{67AD73E1-515A-4F89-A466-97F3E4C224EE}"/>
              </a:ext>
            </a:extLst>
          </p:cNvPr>
          <p:cNvGrpSpPr>
            <a:grpSpLocks/>
          </p:cNvGrpSpPr>
          <p:nvPr/>
        </p:nvGrpSpPr>
        <p:grpSpPr bwMode="auto">
          <a:xfrm>
            <a:off x="11139678" y="1127324"/>
            <a:ext cx="788828" cy="1022061"/>
            <a:chOff x="4936" y="176"/>
            <a:chExt cx="487" cy="631"/>
          </a:xfrm>
        </p:grpSpPr>
        <p:sp>
          <p:nvSpPr>
            <p:cNvPr id="71" name="Legend1">
              <a:extLst>
                <a:ext uri="{FF2B5EF4-FFF2-40B4-BE49-F238E27FC236}">
                  <a16:creationId xmlns:a16="http://schemas.microsoft.com/office/drawing/2014/main" id="{4F1E252F-BCDB-42C5-9995-C2BD24EA4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2" name="LegendRectangle1">
              <a:extLst>
                <a:ext uri="{FF2B5EF4-FFF2-40B4-BE49-F238E27FC236}">
                  <a16:creationId xmlns:a16="http://schemas.microsoft.com/office/drawing/2014/main" id="{CEB21BFC-5CB4-41E8-A041-7A0763A14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73" name="Legend2">
              <a:extLst>
                <a:ext uri="{FF2B5EF4-FFF2-40B4-BE49-F238E27FC236}">
                  <a16:creationId xmlns:a16="http://schemas.microsoft.com/office/drawing/2014/main" id="{04648BD1-71FB-4D88-9E2D-AE659120E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4" name="LegendRectangle2">
              <a:extLst>
                <a:ext uri="{FF2B5EF4-FFF2-40B4-BE49-F238E27FC236}">
                  <a16:creationId xmlns:a16="http://schemas.microsoft.com/office/drawing/2014/main" id="{8AA0BE75-23F0-41A9-9079-987B71BCC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75" name="Legend3">
              <a:extLst>
                <a:ext uri="{FF2B5EF4-FFF2-40B4-BE49-F238E27FC236}">
                  <a16:creationId xmlns:a16="http://schemas.microsoft.com/office/drawing/2014/main" id="{0FDBA7ED-7550-4B4E-A8E3-643DD47A9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6" name="LegendRectangle3">
              <a:extLst>
                <a:ext uri="{FF2B5EF4-FFF2-40B4-BE49-F238E27FC236}">
                  <a16:creationId xmlns:a16="http://schemas.microsoft.com/office/drawing/2014/main" id="{14690DFA-537A-48AA-822C-57C4E4336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77" name="Legend4">
              <a:extLst>
                <a:ext uri="{FF2B5EF4-FFF2-40B4-BE49-F238E27FC236}">
                  <a16:creationId xmlns:a16="http://schemas.microsoft.com/office/drawing/2014/main" id="{1269E47F-5DAB-4E3E-856F-B75A85321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78" name="LegendRectangle4">
              <a:extLst>
                <a:ext uri="{FF2B5EF4-FFF2-40B4-BE49-F238E27FC236}">
                  <a16:creationId xmlns:a16="http://schemas.microsoft.com/office/drawing/2014/main" id="{640DD6D6-C55F-48F0-85C0-60E781799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dirty="0">
                <a:latin typeface="+mn-lt"/>
              </a:endParaRPr>
            </a:p>
          </p:txBody>
        </p:sp>
      </p:grpSp>
      <p:grpSp>
        <p:nvGrpSpPr>
          <p:cNvPr id="79" name="LegendLines" hidden="1">
            <a:extLst>
              <a:ext uri="{FF2B5EF4-FFF2-40B4-BE49-F238E27FC236}">
                <a16:creationId xmlns:a16="http://schemas.microsoft.com/office/drawing/2014/main" id="{1B02AEE9-CA0A-4F26-B3CD-0CCF1220A90C}"/>
              </a:ext>
            </a:extLst>
          </p:cNvPr>
          <p:cNvGrpSpPr>
            <a:grpSpLocks/>
          </p:cNvGrpSpPr>
          <p:nvPr/>
        </p:nvGrpSpPr>
        <p:grpSpPr bwMode="auto">
          <a:xfrm>
            <a:off x="10825443" y="1127324"/>
            <a:ext cx="1103063" cy="749943"/>
            <a:chOff x="4750" y="176"/>
            <a:chExt cx="681" cy="463"/>
          </a:xfrm>
        </p:grpSpPr>
        <p:sp>
          <p:nvSpPr>
            <p:cNvPr id="80" name="LineLegend1">
              <a:extLst>
                <a:ext uri="{FF2B5EF4-FFF2-40B4-BE49-F238E27FC236}">
                  <a16:creationId xmlns:a16="http://schemas.microsoft.com/office/drawing/2014/main" id="{ACB5A7C1-B9D6-461E-8A91-89FD754CD6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81" name="LineLegend2">
              <a:extLst>
                <a:ext uri="{FF2B5EF4-FFF2-40B4-BE49-F238E27FC236}">
                  <a16:creationId xmlns:a16="http://schemas.microsoft.com/office/drawing/2014/main" id="{AC1BAAC5-0E09-4563-99EE-A55F39BF42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82" name="LineLegend3">
              <a:extLst>
                <a:ext uri="{FF2B5EF4-FFF2-40B4-BE49-F238E27FC236}">
                  <a16:creationId xmlns:a16="http://schemas.microsoft.com/office/drawing/2014/main" id="{C0B6ADA7-552F-4B74-A682-79E5F17C42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 dirty="0">
                <a:latin typeface="+mn-lt"/>
              </a:endParaRPr>
            </a:p>
          </p:txBody>
        </p:sp>
        <p:sp>
          <p:nvSpPr>
            <p:cNvPr id="83" name="Legend1">
              <a:extLst>
                <a:ext uri="{FF2B5EF4-FFF2-40B4-BE49-F238E27FC236}">
                  <a16:creationId xmlns:a16="http://schemas.microsoft.com/office/drawing/2014/main" id="{E7EF7E90-232E-4982-9620-191BF8523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4" name="Legend2">
              <a:extLst>
                <a:ext uri="{FF2B5EF4-FFF2-40B4-BE49-F238E27FC236}">
                  <a16:creationId xmlns:a16="http://schemas.microsoft.com/office/drawing/2014/main" id="{A1226EA5-7C48-435E-BC74-13F777962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85" name="Legend3">
              <a:extLst>
                <a:ext uri="{FF2B5EF4-FFF2-40B4-BE49-F238E27FC236}">
                  <a16:creationId xmlns:a16="http://schemas.microsoft.com/office/drawing/2014/main" id="{D9A375F3-B722-41AC-ADCF-874821FE4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</p:grpSp>
      <p:grpSp>
        <p:nvGrpSpPr>
          <p:cNvPr id="86" name="LegendMoons" hidden="1">
            <a:extLst>
              <a:ext uri="{FF2B5EF4-FFF2-40B4-BE49-F238E27FC236}">
                <a16:creationId xmlns:a16="http://schemas.microsoft.com/office/drawing/2014/main" id="{CFB3ABA0-E0F2-441F-8B14-A3510F446F7C}"/>
              </a:ext>
            </a:extLst>
          </p:cNvPr>
          <p:cNvGrpSpPr/>
          <p:nvPr/>
        </p:nvGrpSpPr>
        <p:grpSpPr bwMode="auto">
          <a:xfrm>
            <a:off x="11071477" y="1127324"/>
            <a:ext cx="857123" cy="1333054"/>
            <a:chOff x="7875175" y="286625"/>
            <a:chExt cx="840048" cy="1306516"/>
          </a:xfrm>
        </p:grpSpPr>
        <p:grpSp>
          <p:nvGrpSpPr>
            <p:cNvPr id="87" name="MoonLegend2">
              <a:extLst>
                <a:ext uri="{FF2B5EF4-FFF2-40B4-BE49-F238E27FC236}">
                  <a16:creationId xmlns:a16="http://schemas.microsoft.com/office/drawing/2014/main" id="{3CFFEAA6-79EA-49DF-95FD-F23B1B699184}"/>
                </a:ext>
              </a:extLst>
            </p:cNvPr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auto">
            <a:xfrm>
              <a:off x="7875175" y="560866"/>
              <a:ext cx="209550" cy="209551"/>
              <a:chOff x="1694" y="2044"/>
              <a:chExt cx="160" cy="160"/>
            </a:xfrm>
          </p:grpSpPr>
          <p:sp>
            <p:nvSpPr>
              <p:cNvPr id="105" name="Oval 41">
                <a:extLst>
                  <a:ext uri="{FF2B5EF4-FFF2-40B4-BE49-F238E27FC236}">
                    <a16:creationId xmlns:a16="http://schemas.microsoft.com/office/drawing/2014/main" id="{1659EF16-A9B4-4FAD-83EB-253F15DD0B4D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6" name="Arc 42">
                <a:extLst>
                  <a:ext uri="{FF2B5EF4-FFF2-40B4-BE49-F238E27FC236}">
                    <a16:creationId xmlns:a16="http://schemas.microsoft.com/office/drawing/2014/main" id="{608980BE-E86F-47A7-91D8-02C83DC65D64}"/>
                  </a:ext>
                </a:extLst>
              </p:cNvPr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grpSp>
          <p:nvGrpSpPr>
            <p:cNvPr id="88" name="MoonLegend4">
              <a:extLst>
                <a:ext uri="{FF2B5EF4-FFF2-40B4-BE49-F238E27FC236}">
                  <a16:creationId xmlns:a16="http://schemas.microsoft.com/office/drawing/2014/main" id="{F3676DE7-2C25-436F-8B07-DBFF88B88219}"/>
                </a:ext>
              </a:extLst>
            </p:cNvPr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7875175" y="1109348"/>
              <a:ext cx="209550" cy="209551"/>
              <a:chOff x="4495" y="1198"/>
              <a:chExt cx="160" cy="160"/>
            </a:xfrm>
          </p:grpSpPr>
          <p:sp>
            <p:nvSpPr>
              <p:cNvPr id="103" name="Oval 47">
                <a:extLst>
                  <a:ext uri="{FF2B5EF4-FFF2-40B4-BE49-F238E27FC236}">
                    <a16:creationId xmlns:a16="http://schemas.microsoft.com/office/drawing/2014/main" id="{BE214008-5641-4369-8852-2BC3DC9E9B3E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4" name="Arc 48">
                <a:extLst>
                  <a:ext uri="{FF2B5EF4-FFF2-40B4-BE49-F238E27FC236}">
                    <a16:creationId xmlns:a16="http://schemas.microsoft.com/office/drawing/2014/main" id="{4A8F12BF-6BC5-4349-91A9-5959E89A83A5}"/>
                  </a:ext>
                </a:extLst>
              </p:cNvPr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grpSp>
          <p:nvGrpSpPr>
            <p:cNvPr id="89" name="MoonLegend5">
              <a:extLst>
                <a:ext uri="{FF2B5EF4-FFF2-40B4-BE49-F238E27FC236}">
                  <a16:creationId xmlns:a16="http://schemas.microsoft.com/office/drawing/2014/main" id="{E04182F2-C329-42AE-AC7F-8B59293B3BC3}"/>
                </a:ext>
              </a:extLst>
            </p:cNvPr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7875175" y="1383590"/>
              <a:ext cx="209550" cy="209551"/>
              <a:chOff x="4495" y="1440"/>
              <a:chExt cx="160" cy="160"/>
            </a:xfrm>
          </p:grpSpPr>
          <p:sp>
            <p:nvSpPr>
              <p:cNvPr id="101" name="Oval 50">
                <a:extLst>
                  <a:ext uri="{FF2B5EF4-FFF2-40B4-BE49-F238E27FC236}">
                    <a16:creationId xmlns:a16="http://schemas.microsoft.com/office/drawing/2014/main" id="{EF9679B0-99BD-4F43-979F-A92BF09B1380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2" name="Oval 51">
                <a:extLst>
                  <a:ext uri="{FF2B5EF4-FFF2-40B4-BE49-F238E27FC236}">
                    <a16:creationId xmlns:a16="http://schemas.microsoft.com/office/drawing/2014/main" id="{BD561548-F30D-4554-B606-67177BB7C1CD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sp>
          <p:nvSpPr>
            <p:cNvPr id="90" name="Legend1">
              <a:extLst>
                <a:ext uri="{FF2B5EF4-FFF2-40B4-BE49-F238E27FC236}">
                  <a16:creationId xmlns:a16="http://schemas.microsoft.com/office/drawing/2014/main" id="{EDC14FDD-5A7F-4FB7-A8B2-77B7D7DE8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29932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1" name="Legend2">
              <a:extLst>
                <a:ext uri="{FF2B5EF4-FFF2-40B4-BE49-F238E27FC236}">
                  <a16:creationId xmlns:a16="http://schemas.microsoft.com/office/drawing/2014/main" id="{607F7CEF-9ABD-413E-A447-23D883D73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573963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2" name="Legend3">
              <a:extLst>
                <a:ext uri="{FF2B5EF4-FFF2-40B4-BE49-F238E27FC236}">
                  <a16:creationId xmlns:a16="http://schemas.microsoft.com/office/drawing/2014/main" id="{9FBEEA81-D050-4A08-90D5-7034DE7DB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848602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3" name="Legend4">
              <a:extLst>
                <a:ext uri="{FF2B5EF4-FFF2-40B4-BE49-F238E27FC236}">
                  <a16:creationId xmlns:a16="http://schemas.microsoft.com/office/drawing/2014/main" id="{7D60BB96-DAC7-462F-87D1-7CF82ED4E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12006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94" name="Legend5">
              <a:extLst>
                <a:ext uri="{FF2B5EF4-FFF2-40B4-BE49-F238E27FC236}">
                  <a16:creationId xmlns:a16="http://schemas.microsoft.com/office/drawing/2014/main" id="{2C63B69B-0565-412A-A79F-452DBA1E5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5850" y="139629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grpSp>
          <p:nvGrpSpPr>
            <p:cNvPr id="95" name="MoonLegend3">
              <a:extLst>
                <a:ext uri="{FF2B5EF4-FFF2-40B4-BE49-F238E27FC236}">
                  <a16:creationId xmlns:a16="http://schemas.microsoft.com/office/drawing/2014/main" id="{EB835852-64E4-4DFE-8889-C6CF5CDBCAA0}"/>
                </a:ext>
              </a:extLst>
            </p:cNvPr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7875175" y="835107"/>
              <a:ext cx="209550" cy="209551"/>
              <a:chOff x="4495" y="1198"/>
              <a:chExt cx="160" cy="160"/>
            </a:xfrm>
          </p:grpSpPr>
          <p:sp>
            <p:nvSpPr>
              <p:cNvPr id="99" name="Oval 47">
                <a:extLst>
                  <a:ext uri="{FF2B5EF4-FFF2-40B4-BE49-F238E27FC236}">
                    <a16:creationId xmlns:a16="http://schemas.microsoft.com/office/drawing/2014/main" id="{5F4B71A9-B7DA-4212-95B4-F827C0E5FA6B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100" name="Arc 48">
                <a:extLst>
                  <a:ext uri="{FF2B5EF4-FFF2-40B4-BE49-F238E27FC236}">
                    <a16:creationId xmlns:a16="http://schemas.microsoft.com/office/drawing/2014/main" id="{4D9C05F6-BA5C-455F-B1FF-5BBFBF078656}"/>
                  </a:ext>
                </a:extLst>
              </p:cNvPr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  <p:grpSp>
          <p:nvGrpSpPr>
            <p:cNvPr id="96" name="MoonLegend1">
              <a:extLst>
                <a:ext uri="{FF2B5EF4-FFF2-40B4-BE49-F238E27FC236}">
                  <a16:creationId xmlns:a16="http://schemas.microsoft.com/office/drawing/2014/main" id="{EBD6E51C-6124-4823-8902-4ED2D745E1E8}"/>
                </a:ext>
              </a:extLst>
            </p:cNvPr>
            <p:cNvGrpSpPr>
              <a:grpSpLocks noChangeAspect="1"/>
            </p:cNvGrpSpPr>
            <p:nvPr userDrawn="1">
              <p:custDataLst>
                <p:tags r:id="rId12"/>
              </p:custDataLst>
            </p:nvPr>
          </p:nvGrpSpPr>
          <p:grpSpPr bwMode="auto">
            <a:xfrm>
              <a:off x="7875175" y="286625"/>
              <a:ext cx="209550" cy="209551"/>
              <a:chOff x="1694" y="2044"/>
              <a:chExt cx="160" cy="160"/>
            </a:xfrm>
          </p:grpSpPr>
          <p:sp>
            <p:nvSpPr>
              <p:cNvPr id="97" name="Oval 41">
                <a:extLst>
                  <a:ext uri="{FF2B5EF4-FFF2-40B4-BE49-F238E27FC236}">
                    <a16:creationId xmlns:a16="http://schemas.microsoft.com/office/drawing/2014/main" id="{82E29AF9-BAE7-435F-9D9A-CE7D0445CE6D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  <p:sp>
            <p:nvSpPr>
              <p:cNvPr id="98" name="Arc 42" hidden="1">
                <a:extLst>
                  <a:ext uri="{FF2B5EF4-FFF2-40B4-BE49-F238E27FC236}">
                    <a16:creationId xmlns:a16="http://schemas.microsoft.com/office/drawing/2014/main" id="{63CF414D-1A75-4BB9-B313-21CDC0CD0954}"/>
                  </a:ext>
                </a:extLst>
              </p:cNvPr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dirty="0">
                  <a:latin typeface="+mn-lt"/>
                </a:endParaRPr>
              </a:p>
            </p:txBody>
          </p:sp>
        </p:grpSp>
      </p:grpSp>
      <p:grpSp>
        <p:nvGrpSpPr>
          <p:cNvPr id="107" name="Sticker" hidden="1">
            <a:extLst>
              <a:ext uri="{FF2B5EF4-FFF2-40B4-BE49-F238E27FC236}">
                <a16:creationId xmlns:a16="http://schemas.microsoft.com/office/drawing/2014/main" id="{4A85792C-9A3D-44AE-B9D2-7F0A5493836A}"/>
              </a:ext>
            </a:extLst>
          </p:cNvPr>
          <p:cNvGrpSpPr/>
          <p:nvPr/>
        </p:nvGrpSpPr>
        <p:grpSpPr bwMode="auto">
          <a:xfrm>
            <a:off x="10809008" y="1127325"/>
            <a:ext cx="1109779" cy="220474"/>
            <a:chOff x="7653105" y="285750"/>
            <a:chExt cx="1087670" cy="216085"/>
          </a:xfrm>
        </p:grpSpPr>
        <p:sp>
          <p:nvSpPr>
            <p:cNvPr id="108" name="StickerRectangle">
              <a:extLst>
                <a:ext uri="{FF2B5EF4-FFF2-40B4-BE49-F238E27FC236}">
                  <a16:creationId xmlns:a16="http://schemas.microsoft.com/office/drawing/2014/main" id="{E972A9B9-5A81-4386-9F7D-7DFE334BA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3105" y="285750"/>
              <a:ext cx="1087670" cy="21608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1224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109" name="AutoShape 31">
              <a:extLst>
                <a:ext uri="{FF2B5EF4-FFF2-40B4-BE49-F238E27FC236}">
                  <a16:creationId xmlns:a16="http://schemas.microsoft.com/office/drawing/2014/main" id="{5B9E66D7-5E00-446D-92D1-8FE9C9EA3E24}"/>
                </a:ext>
              </a:extLst>
            </p:cNvPr>
            <p:cNvCxnSpPr>
              <a:cxnSpLocks noChangeShapeType="1"/>
              <a:stCxn id="108" idx="2"/>
              <a:endCxn id="108" idx="4"/>
            </p:cNvCxnSpPr>
            <p:nvPr/>
          </p:nvCxnSpPr>
          <p:spPr bwMode="auto">
            <a:xfrm>
              <a:off x="7653105" y="285750"/>
              <a:ext cx="0" cy="216085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" name="AutoShape 32">
              <a:extLst>
                <a:ext uri="{FF2B5EF4-FFF2-40B4-BE49-F238E27FC236}">
                  <a16:creationId xmlns:a16="http://schemas.microsoft.com/office/drawing/2014/main" id="{1D35F8CA-44D4-4260-9C22-C36B92432376}"/>
                </a:ext>
              </a:extLst>
            </p:cNvPr>
            <p:cNvCxnSpPr>
              <a:cxnSpLocks noChangeShapeType="1"/>
              <a:stCxn id="108" idx="4"/>
              <a:endCxn id="108" idx="6"/>
            </p:cNvCxnSpPr>
            <p:nvPr/>
          </p:nvCxnSpPr>
          <p:spPr bwMode="auto">
            <a:xfrm>
              <a:off x="7653105" y="501835"/>
              <a:ext cx="1087670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5" name="4. Footnote" hidden="1">
            <a:extLst>
              <a:ext uri="{FF2B5EF4-FFF2-40B4-BE49-F238E27FC236}">
                <a16:creationId xmlns:a16="http://schemas.microsoft.com/office/drawing/2014/main" id="{451D9770-7D46-4EC2-8968-514E9BD83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214" y="6433003"/>
            <a:ext cx="11645573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9085" indent="-89085">
              <a:defRPr/>
            </a:pPr>
            <a:r>
              <a:rPr lang="en-US" sz="816" baseline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66" name="5. Source" hidden="1">
            <a:extLst>
              <a:ext uri="{FF2B5EF4-FFF2-40B4-BE49-F238E27FC236}">
                <a16:creationId xmlns:a16="http://schemas.microsoft.com/office/drawing/2014/main" id="{3027C3CF-2B7F-4A00-ACF3-89B834E41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14" y="6617291"/>
            <a:ext cx="10106265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502115" indent="-502115" defTabSz="913526">
              <a:tabLst>
                <a:tab pos="643032" algn="l"/>
              </a:tabLst>
            </a:pPr>
            <a:r>
              <a:rPr lang="en-US" sz="816" baseline="0" dirty="0">
                <a:solidFill>
                  <a:schemeClr val="accent6"/>
                </a:solidFill>
                <a:latin typeface="+mn-lt"/>
                <a:ea typeface="+mn-ea"/>
              </a:rPr>
              <a:t>SOURCE: Source</a:t>
            </a:r>
          </a:p>
        </p:txBody>
      </p:sp>
      <p:sp>
        <p:nvSpPr>
          <p:cNvPr id="5" name="Working Draft" hidden="1">
            <a:extLst>
              <a:ext uri="{FF2B5EF4-FFF2-40B4-BE49-F238E27FC236}">
                <a16:creationId xmlns:a16="http://schemas.microsoft.com/office/drawing/2014/main" id="{65BD8E4B-9492-4D93-9806-1252F7257A48}"/>
              </a:ext>
            </a:extLst>
          </p:cNvPr>
          <p:cNvSpPr txBox="1"/>
          <p:nvPr/>
        </p:nvSpPr>
        <p:spPr>
          <a:xfrm rot="5400000">
            <a:off x="10831413" y="2590642"/>
            <a:ext cx="2591592" cy="19031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612">
                <a:solidFill>
                  <a:srgbClr val="808080"/>
                </a:solidFill>
              </a:rPr>
              <a:t>Last Modified 21.03.2019 11:23 Russia TZ 2 Standard Time</a:t>
            </a:r>
            <a:endParaRPr lang="ru-RU" sz="612">
              <a:solidFill>
                <a:srgbClr val="808080"/>
              </a:solidFill>
            </a:endParaRPr>
          </a:p>
        </p:txBody>
      </p:sp>
      <p:sp>
        <p:nvSpPr>
          <p:cNvPr id="7" name="Printed" hidden="1">
            <a:extLst>
              <a:ext uri="{FF2B5EF4-FFF2-40B4-BE49-F238E27FC236}">
                <a16:creationId xmlns:a16="http://schemas.microsoft.com/office/drawing/2014/main" id="{A2BAC808-7146-4598-9448-F7F7B2A44FB5}"/>
              </a:ext>
            </a:extLst>
          </p:cNvPr>
          <p:cNvSpPr txBox="1"/>
          <p:nvPr/>
        </p:nvSpPr>
        <p:spPr>
          <a:xfrm rot="5400000">
            <a:off x="11479311" y="4486283"/>
            <a:ext cx="1295796" cy="28642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612">
                <a:solidFill>
                  <a:srgbClr val="808080"/>
                </a:solidFill>
              </a:rPr>
              <a:t>Printed 13.02.2019 13:23 Russia TZ 2 Standard Time</a:t>
            </a:r>
            <a:endParaRPr lang="ru-RU" sz="612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421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45" r:id="rId1"/>
    <p:sldLayoutId id="2147484946" r:id="rId2"/>
    <p:sldLayoutId id="2147484947" r:id="rId3"/>
  </p:sldLayoutIdLst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632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32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632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7" Type="http://schemas.openxmlformats.org/officeDocument/2006/relationships/image" Target="../media/image7.emf"/><Relationship Id="rId2" Type="http://schemas.openxmlformats.org/officeDocument/2006/relationships/tags" Target="../tags/tag197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37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00.xml"/><Relationship Id="rId7" Type="http://schemas.openxmlformats.org/officeDocument/2006/relationships/image" Target="../media/image7.emf"/><Relationship Id="rId2" Type="http://schemas.openxmlformats.org/officeDocument/2006/relationships/tags" Target="../tags/tag199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37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202.xml"/><Relationship Id="rId7" Type="http://schemas.openxmlformats.org/officeDocument/2006/relationships/image" Target="../media/image7.emf"/><Relationship Id="rId2" Type="http://schemas.openxmlformats.org/officeDocument/2006/relationships/tags" Target="../tags/tag201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37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204.xml"/><Relationship Id="rId7" Type="http://schemas.openxmlformats.org/officeDocument/2006/relationships/image" Target="../media/image7.emf"/><Relationship Id="rId2" Type="http://schemas.openxmlformats.org/officeDocument/2006/relationships/tags" Target="../tags/tag203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37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206.xml"/><Relationship Id="rId7" Type="http://schemas.openxmlformats.org/officeDocument/2006/relationships/image" Target="../media/image7.emf"/><Relationship Id="rId2" Type="http://schemas.openxmlformats.org/officeDocument/2006/relationships/tags" Target="../tags/tag205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37.bin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tags" Target="../tags/tag208.xml"/><Relationship Id="rId7" Type="http://schemas.openxmlformats.org/officeDocument/2006/relationships/image" Target="../media/image7.emf"/><Relationship Id="rId12" Type="http://schemas.openxmlformats.org/officeDocument/2006/relationships/hyperlink" Target="https://www.pinterest.es/pin/698269117197467023/" TargetMode="External"/><Relationship Id="rId2" Type="http://schemas.openxmlformats.org/officeDocument/2006/relationships/tags" Target="../tags/tag207.xml"/><Relationship Id="rId16" Type="http://schemas.openxmlformats.org/officeDocument/2006/relationships/image" Target="../media/image23.png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19.png"/><Relationship Id="rId5" Type="http://schemas.openxmlformats.org/officeDocument/2006/relationships/notesSlide" Target="../notesSlides/notesSlide6.xml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210.xml"/><Relationship Id="rId7" Type="http://schemas.openxmlformats.org/officeDocument/2006/relationships/image" Target="../media/image7.emf"/><Relationship Id="rId12" Type="http://schemas.openxmlformats.org/officeDocument/2006/relationships/image" Target="../media/image27.png"/><Relationship Id="rId2" Type="http://schemas.openxmlformats.org/officeDocument/2006/relationships/tags" Target="../tags/tag209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26.png"/><Relationship Id="rId5" Type="http://schemas.openxmlformats.org/officeDocument/2006/relationships/notesSlide" Target="../notesSlides/notesSlide7.xml"/><Relationship Id="rId10" Type="http://schemas.openxmlformats.org/officeDocument/2006/relationships/hyperlink" Target="https://querywords.ru/english/Stochastic+Oscillator" TargetMode="Externa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Прямоугольник 153">
            <a:extLst>
              <a:ext uri="{FF2B5EF4-FFF2-40B4-BE49-F238E27FC236}">
                <a16:creationId xmlns:a16="http://schemas.microsoft.com/office/drawing/2014/main" id="{9BE0C284-1A14-41C3-BF6B-501F163FCFD5}"/>
              </a:ext>
            </a:extLst>
          </p:cNvPr>
          <p:cNvSpPr/>
          <p:nvPr/>
        </p:nvSpPr>
        <p:spPr>
          <a:xfrm>
            <a:off x="831254" y="3242184"/>
            <a:ext cx="975858" cy="12178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err="1">
                <a:solidFill>
                  <a:schemeClr val="tx1"/>
                </a:solidFill>
              </a:rPr>
              <a:t>Tiker_OPEN</a:t>
            </a:r>
            <a:endParaRPr lang="ru-RU" sz="600" dirty="0">
              <a:solidFill>
                <a:schemeClr val="tx1"/>
              </a:solidFill>
            </a:endParaRPr>
          </a:p>
        </p:txBody>
      </p:sp>
      <p:sp>
        <p:nvSpPr>
          <p:cNvPr id="153" name="Прямоугольник 152">
            <a:extLst>
              <a:ext uri="{FF2B5EF4-FFF2-40B4-BE49-F238E27FC236}">
                <a16:creationId xmlns:a16="http://schemas.microsoft.com/office/drawing/2014/main" id="{5F8AAAA9-FBAA-41D8-9E95-BE3B55E77C09}"/>
              </a:ext>
            </a:extLst>
          </p:cNvPr>
          <p:cNvSpPr/>
          <p:nvPr/>
        </p:nvSpPr>
        <p:spPr>
          <a:xfrm>
            <a:off x="784370" y="3191822"/>
            <a:ext cx="975858" cy="1217807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err="1">
                <a:solidFill>
                  <a:schemeClr val="tx1"/>
                </a:solidFill>
              </a:rPr>
              <a:t>Tiker_OPEN</a:t>
            </a:r>
            <a:endParaRPr lang="ru-RU" sz="600" dirty="0">
              <a:solidFill>
                <a:schemeClr val="tx1"/>
              </a:solidFill>
            </a:endParaRPr>
          </a:p>
        </p:txBody>
      </p:sp>
      <p:sp>
        <p:nvSpPr>
          <p:cNvPr id="152" name="Прямоугольник 151">
            <a:extLst>
              <a:ext uri="{FF2B5EF4-FFF2-40B4-BE49-F238E27FC236}">
                <a16:creationId xmlns:a16="http://schemas.microsoft.com/office/drawing/2014/main" id="{9474FD12-46D6-4509-8679-595C793B98E2}"/>
              </a:ext>
            </a:extLst>
          </p:cNvPr>
          <p:cNvSpPr/>
          <p:nvPr/>
        </p:nvSpPr>
        <p:spPr>
          <a:xfrm>
            <a:off x="733570" y="3144237"/>
            <a:ext cx="975858" cy="1217807"/>
          </a:xfrm>
          <a:prstGeom prst="rect">
            <a:avLst/>
          </a:prstGeom>
          <a:solidFill>
            <a:srgbClr val="99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err="1">
                <a:solidFill>
                  <a:schemeClr val="tx1"/>
                </a:solidFill>
              </a:rPr>
              <a:t>Tiker_OPEN</a:t>
            </a:r>
            <a:endParaRPr lang="ru-RU" sz="600" dirty="0">
              <a:solidFill>
                <a:schemeClr val="tx1"/>
              </a:solidFill>
            </a:endParaRPr>
          </a:p>
        </p:txBody>
      </p:sp>
      <p:sp>
        <p:nvSpPr>
          <p:cNvPr id="150" name="Прямоугольник 149">
            <a:extLst>
              <a:ext uri="{FF2B5EF4-FFF2-40B4-BE49-F238E27FC236}">
                <a16:creationId xmlns:a16="http://schemas.microsoft.com/office/drawing/2014/main" id="{83E25A63-E9E1-45E9-9212-E6D2AF27C184}"/>
              </a:ext>
            </a:extLst>
          </p:cNvPr>
          <p:cNvSpPr/>
          <p:nvPr/>
        </p:nvSpPr>
        <p:spPr>
          <a:xfrm>
            <a:off x="0" y="6529486"/>
            <a:ext cx="12192000" cy="33774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800" dirty="0">
              <a:solidFill>
                <a:schemeClr val="tx1"/>
              </a:solidFill>
            </a:endParaRPr>
          </a:p>
        </p:txBody>
      </p:sp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05715F0-5C4A-4B2E-8EB7-068339886CE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11" y="1621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419" name="think-cell Slide" r:id="rId6" imgW="395" imgH="394" progId="TCLayout.ActiveDocument.1">
                  <p:embed/>
                </p:oleObj>
              </mc:Choice>
              <mc:Fallback>
                <p:oleObj name="think-cell Slide" r:id="rId6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05715F0-5C4A-4B2E-8EB7-068339886C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11" y="1621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BAE916D-1747-42B8-AC7D-1DDC4CB4450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0" y="1"/>
            <a:ext cx="161974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3296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37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1DA0956-A776-428E-9EAA-BC806543D2DF}"/>
              </a:ext>
            </a:extLst>
          </p:cNvPr>
          <p:cNvSpPr/>
          <p:nvPr/>
        </p:nvSpPr>
        <p:spPr>
          <a:xfrm>
            <a:off x="581177" y="2426480"/>
            <a:ext cx="1062893" cy="20497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600" dirty="0">
                <a:solidFill>
                  <a:schemeClr val="tx1"/>
                </a:solidFill>
              </a:rPr>
              <a:t>2007-11-01 12:00:00</a:t>
            </a:r>
          </a:p>
        </p:txBody>
      </p:sp>
      <p:sp>
        <p:nvSpPr>
          <p:cNvPr id="141" name="Прямоугольник 140">
            <a:extLst>
              <a:ext uri="{FF2B5EF4-FFF2-40B4-BE49-F238E27FC236}">
                <a16:creationId xmlns:a16="http://schemas.microsoft.com/office/drawing/2014/main" id="{411FA63F-F686-4F6C-A527-1B9CD7DB6978}"/>
              </a:ext>
            </a:extLst>
          </p:cNvPr>
          <p:cNvSpPr/>
          <p:nvPr/>
        </p:nvSpPr>
        <p:spPr>
          <a:xfrm>
            <a:off x="581170" y="3067522"/>
            <a:ext cx="1062893" cy="2094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err="1">
                <a:solidFill>
                  <a:schemeClr val="tx1"/>
                </a:solidFill>
              </a:rPr>
              <a:t>Tiker_OPEN</a:t>
            </a:r>
            <a:endParaRPr lang="ru-RU" sz="600" dirty="0">
              <a:solidFill>
                <a:schemeClr val="tx1"/>
              </a:solidFill>
            </a:endParaRPr>
          </a:p>
        </p:txBody>
      </p:sp>
      <p:sp>
        <p:nvSpPr>
          <p:cNvPr id="143" name="Прямоугольник 142">
            <a:extLst>
              <a:ext uri="{FF2B5EF4-FFF2-40B4-BE49-F238E27FC236}">
                <a16:creationId xmlns:a16="http://schemas.microsoft.com/office/drawing/2014/main" id="{723D1907-E9E2-4112-89DE-0C657DCA23AA}"/>
              </a:ext>
            </a:extLst>
          </p:cNvPr>
          <p:cNvSpPr/>
          <p:nvPr/>
        </p:nvSpPr>
        <p:spPr>
          <a:xfrm>
            <a:off x="581170" y="3292394"/>
            <a:ext cx="1062894" cy="2094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err="1">
                <a:solidFill>
                  <a:schemeClr val="tx1"/>
                </a:solidFill>
              </a:rPr>
              <a:t>Tiker</a:t>
            </a:r>
            <a:r>
              <a:rPr lang="en-US" sz="600" dirty="0">
                <a:solidFill>
                  <a:schemeClr val="tx1"/>
                </a:solidFill>
              </a:rPr>
              <a:t>_ HIGE</a:t>
            </a:r>
            <a:endParaRPr lang="ru-RU" sz="600" dirty="0">
              <a:solidFill>
                <a:schemeClr val="tx1"/>
              </a:solidFill>
            </a:endParaRPr>
          </a:p>
        </p:txBody>
      </p:sp>
      <p:sp>
        <p:nvSpPr>
          <p:cNvPr id="144" name="Прямоугольник 143">
            <a:extLst>
              <a:ext uri="{FF2B5EF4-FFF2-40B4-BE49-F238E27FC236}">
                <a16:creationId xmlns:a16="http://schemas.microsoft.com/office/drawing/2014/main" id="{04B6A206-A05C-43DA-A598-98550E8B8BC5}"/>
              </a:ext>
            </a:extLst>
          </p:cNvPr>
          <p:cNvSpPr/>
          <p:nvPr/>
        </p:nvSpPr>
        <p:spPr>
          <a:xfrm>
            <a:off x="581168" y="3508030"/>
            <a:ext cx="1062895" cy="1918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err="1">
                <a:solidFill>
                  <a:schemeClr val="tx1"/>
                </a:solidFill>
              </a:rPr>
              <a:t>Tiker</a:t>
            </a:r>
            <a:r>
              <a:rPr lang="en-US" sz="600" dirty="0">
                <a:solidFill>
                  <a:schemeClr val="tx1"/>
                </a:solidFill>
              </a:rPr>
              <a:t>_ LOW</a:t>
            </a:r>
            <a:endParaRPr lang="ru-RU" sz="600" dirty="0">
              <a:solidFill>
                <a:schemeClr val="tx1"/>
              </a:solidFill>
            </a:endParaRPr>
          </a:p>
        </p:txBody>
      </p:sp>
      <p:sp>
        <p:nvSpPr>
          <p:cNvPr id="145" name="Прямоугольник 144">
            <a:extLst>
              <a:ext uri="{FF2B5EF4-FFF2-40B4-BE49-F238E27FC236}">
                <a16:creationId xmlns:a16="http://schemas.microsoft.com/office/drawing/2014/main" id="{8131B268-E2A4-429E-8860-94173E880079}"/>
              </a:ext>
            </a:extLst>
          </p:cNvPr>
          <p:cNvSpPr/>
          <p:nvPr/>
        </p:nvSpPr>
        <p:spPr>
          <a:xfrm>
            <a:off x="581168" y="3709276"/>
            <a:ext cx="1062895" cy="1918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err="1">
                <a:solidFill>
                  <a:schemeClr val="tx1"/>
                </a:solidFill>
              </a:rPr>
              <a:t>Tiker</a:t>
            </a:r>
            <a:r>
              <a:rPr lang="en-US" sz="600" dirty="0">
                <a:solidFill>
                  <a:schemeClr val="tx1"/>
                </a:solidFill>
              </a:rPr>
              <a:t>_ CLOSE</a:t>
            </a:r>
            <a:endParaRPr lang="ru-RU" sz="600" dirty="0">
              <a:solidFill>
                <a:schemeClr val="tx1"/>
              </a:solidFill>
            </a:endParaRPr>
          </a:p>
        </p:txBody>
      </p:sp>
      <p:sp>
        <p:nvSpPr>
          <p:cNvPr id="146" name="Прямоугольник 145">
            <a:extLst>
              <a:ext uri="{FF2B5EF4-FFF2-40B4-BE49-F238E27FC236}">
                <a16:creationId xmlns:a16="http://schemas.microsoft.com/office/drawing/2014/main" id="{C8F32F10-6DB2-472E-B246-6EFF71FB6975}"/>
              </a:ext>
            </a:extLst>
          </p:cNvPr>
          <p:cNvSpPr/>
          <p:nvPr/>
        </p:nvSpPr>
        <p:spPr>
          <a:xfrm>
            <a:off x="581168" y="3909814"/>
            <a:ext cx="1062896" cy="2159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err="1">
                <a:solidFill>
                  <a:schemeClr val="tx1"/>
                </a:solidFill>
              </a:rPr>
              <a:t>Tiker_VOLUME</a:t>
            </a:r>
            <a:endParaRPr lang="ru-RU" sz="600" dirty="0">
              <a:solidFill>
                <a:schemeClr val="tx1"/>
              </a:solidFill>
            </a:endParaRPr>
          </a:p>
        </p:txBody>
      </p:sp>
      <p:sp>
        <p:nvSpPr>
          <p:cNvPr id="147" name="Прямоугольник 146">
            <a:extLst>
              <a:ext uri="{FF2B5EF4-FFF2-40B4-BE49-F238E27FC236}">
                <a16:creationId xmlns:a16="http://schemas.microsoft.com/office/drawing/2014/main" id="{6C3D7F12-1E66-402D-B290-59173C02D8C1}"/>
              </a:ext>
            </a:extLst>
          </p:cNvPr>
          <p:cNvSpPr/>
          <p:nvPr/>
        </p:nvSpPr>
        <p:spPr>
          <a:xfrm>
            <a:off x="581166" y="4141257"/>
            <a:ext cx="1062897" cy="17051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err="1">
                <a:solidFill>
                  <a:schemeClr val="tx1"/>
                </a:solidFill>
              </a:rPr>
              <a:t>Tiker_OPEN</a:t>
            </a:r>
            <a:r>
              <a:rPr lang="en-US" sz="600" dirty="0">
                <a:solidFill>
                  <a:schemeClr val="tx1"/>
                </a:solidFill>
              </a:rPr>
              <a:t> INTERES</a:t>
            </a:r>
            <a:endParaRPr lang="ru-RU" sz="600" dirty="0">
              <a:solidFill>
                <a:schemeClr val="tx1"/>
              </a:solidFill>
            </a:endParaRPr>
          </a:p>
        </p:txBody>
      </p:sp>
      <p:sp>
        <p:nvSpPr>
          <p:cNvPr id="148" name="Прямоугольник 147">
            <a:extLst>
              <a:ext uri="{FF2B5EF4-FFF2-40B4-BE49-F238E27FC236}">
                <a16:creationId xmlns:a16="http://schemas.microsoft.com/office/drawing/2014/main" id="{2C8BFF5D-7253-4602-90D7-AC6D1DDD9FC9}"/>
              </a:ext>
            </a:extLst>
          </p:cNvPr>
          <p:cNvSpPr/>
          <p:nvPr/>
        </p:nvSpPr>
        <p:spPr>
          <a:xfrm>
            <a:off x="581170" y="2853307"/>
            <a:ext cx="1062893" cy="20497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Time Frame</a:t>
            </a:r>
            <a:endParaRPr lang="ru-RU" sz="900" dirty="0">
              <a:solidFill>
                <a:schemeClr val="tx1"/>
              </a:solidFill>
            </a:endParaRPr>
          </a:p>
        </p:txBody>
      </p:sp>
      <p:sp>
        <p:nvSpPr>
          <p:cNvPr id="149" name="Прямоугольник 148">
            <a:extLst>
              <a:ext uri="{FF2B5EF4-FFF2-40B4-BE49-F238E27FC236}">
                <a16:creationId xmlns:a16="http://schemas.microsoft.com/office/drawing/2014/main" id="{ABFB6AD0-F66D-495C-8C60-7F450BC75ED6}"/>
              </a:ext>
            </a:extLst>
          </p:cNvPr>
          <p:cNvSpPr/>
          <p:nvPr/>
        </p:nvSpPr>
        <p:spPr>
          <a:xfrm>
            <a:off x="581171" y="2642116"/>
            <a:ext cx="1062893" cy="20497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00" dirty="0">
                <a:solidFill>
                  <a:schemeClr val="tx1"/>
                </a:solidFill>
              </a:rPr>
              <a:t>Метка </a:t>
            </a:r>
            <a:r>
              <a:rPr lang="en-US" sz="900" dirty="0">
                <a:solidFill>
                  <a:schemeClr val="tx1"/>
                </a:solidFill>
              </a:rPr>
              <a:t>UTC</a:t>
            </a:r>
            <a:endParaRPr lang="ru-RU" sz="900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690C682-526F-44DC-931B-7676FB7F00F9}"/>
              </a:ext>
            </a:extLst>
          </p:cNvPr>
          <p:cNvSpPr/>
          <p:nvPr/>
        </p:nvSpPr>
        <p:spPr>
          <a:xfrm>
            <a:off x="496341" y="1355043"/>
            <a:ext cx="2051909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dirty="0" err="1"/>
              <a:t>Metod</a:t>
            </a:r>
            <a:r>
              <a:rPr lang="en-US" sz="700" b="1" dirty="0"/>
              <a:t> 1</a:t>
            </a:r>
            <a:r>
              <a:rPr lang="ru-RU" sz="700" b="1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700" dirty="0"/>
              <a:t>Загрузка данных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700" dirty="0"/>
              <a:t>Приведение формата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700" dirty="0"/>
              <a:t>Удаление не числовых значений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700" dirty="0"/>
              <a:t>Выравнивание названий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700" dirty="0"/>
              <a:t>Приведение дискретности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700" dirty="0"/>
              <a:t>Объединение в сводный </a:t>
            </a:r>
            <a:r>
              <a:rPr lang="en-US" sz="700" dirty="0"/>
              <a:t>Data Frame</a:t>
            </a:r>
            <a:endParaRPr lang="ru-RU" sz="7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A805005-337B-4C50-9B68-90B2B93F7500}"/>
              </a:ext>
            </a:extLst>
          </p:cNvPr>
          <p:cNvSpPr/>
          <p:nvPr/>
        </p:nvSpPr>
        <p:spPr>
          <a:xfrm>
            <a:off x="104367" y="6536625"/>
            <a:ext cx="21483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*</a:t>
            </a:r>
            <a:r>
              <a:rPr lang="en-US" sz="700" dirty="0" err="1"/>
              <a:t>Tiker</a:t>
            </a:r>
            <a:r>
              <a:rPr lang="en-US" sz="700" dirty="0"/>
              <a:t> - </a:t>
            </a:r>
            <a:r>
              <a:rPr lang="ru-RU" sz="700" dirty="0"/>
              <a:t>Название инструмента или индикатора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02ACA20-96E3-4049-9204-31037BF4C16C}"/>
              </a:ext>
            </a:extLst>
          </p:cNvPr>
          <p:cNvSpPr/>
          <p:nvPr/>
        </p:nvSpPr>
        <p:spPr>
          <a:xfrm rot="16200000">
            <a:off x="-290879" y="3271577"/>
            <a:ext cx="11352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DataFrame_Raw_01</a:t>
            </a:r>
            <a:endParaRPr lang="ru-RU" dirty="0"/>
          </a:p>
        </p:txBody>
      </p:sp>
      <p:sp>
        <p:nvSpPr>
          <p:cNvPr id="12" name="Левая фигурная скобка 11">
            <a:extLst>
              <a:ext uri="{FF2B5EF4-FFF2-40B4-BE49-F238E27FC236}">
                <a16:creationId xmlns:a16="http://schemas.microsoft.com/office/drawing/2014/main" id="{80B5F797-B964-412A-8E6C-FCC481E68926}"/>
              </a:ext>
            </a:extLst>
          </p:cNvPr>
          <p:cNvSpPr/>
          <p:nvPr/>
        </p:nvSpPr>
        <p:spPr>
          <a:xfrm>
            <a:off x="377255" y="2417089"/>
            <a:ext cx="153111" cy="1885292"/>
          </a:xfrm>
          <a:prstGeom prst="leftBrace">
            <a:avLst>
              <a:gd name="adj1" fmla="val 62179"/>
              <a:gd name="adj2" fmla="val 50000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1" name="Левая фигурная скобка 150">
            <a:extLst>
              <a:ext uri="{FF2B5EF4-FFF2-40B4-BE49-F238E27FC236}">
                <a16:creationId xmlns:a16="http://schemas.microsoft.com/office/drawing/2014/main" id="{A083443B-3B11-4774-9CCE-353D8F4AF0E6}"/>
              </a:ext>
            </a:extLst>
          </p:cNvPr>
          <p:cNvSpPr/>
          <p:nvPr/>
        </p:nvSpPr>
        <p:spPr>
          <a:xfrm rot="10800000">
            <a:off x="1706502" y="2426480"/>
            <a:ext cx="141471" cy="631806"/>
          </a:xfrm>
          <a:prstGeom prst="leftBrace">
            <a:avLst>
              <a:gd name="adj1" fmla="val 62179"/>
              <a:gd name="adj2" fmla="val 50000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BD8A2BA-98BF-42CB-8DF1-2092FDD0B294}"/>
              </a:ext>
            </a:extLst>
          </p:cNvPr>
          <p:cNvSpPr/>
          <p:nvPr/>
        </p:nvSpPr>
        <p:spPr>
          <a:xfrm>
            <a:off x="1877735" y="2428879"/>
            <a:ext cx="8731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" dirty="0"/>
              <a:t>Общая дискретность для всех </a:t>
            </a:r>
            <a:r>
              <a:rPr lang="en-US" sz="800" dirty="0" err="1"/>
              <a:t>Tiker</a:t>
            </a:r>
            <a:r>
              <a:rPr lang="ru-RU" sz="800" dirty="0"/>
              <a:t> в сводном </a:t>
            </a:r>
            <a:r>
              <a:rPr lang="en-US" sz="800" dirty="0"/>
              <a:t>Data Frame</a:t>
            </a:r>
            <a:endParaRPr lang="ru-RU" sz="800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CB8B563F-784D-48ED-B9C1-A148DDBF346C}"/>
              </a:ext>
            </a:extLst>
          </p:cNvPr>
          <p:cNvCxnSpPr/>
          <p:nvPr/>
        </p:nvCxnSpPr>
        <p:spPr>
          <a:xfrm>
            <a:off x="561707" y="2223972"/>
            <a:ext cx="1062897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Прямоугольник 154">
            <a:extLst>
              <a:ext uri="{FF2B5EF4-FFF2-40B4-BE49-F238E27FC236}">
                <a16:creationId xmlns:a16="http://schemas.microsoft.com/office/drawing/2014/main" id="{B0790639-E18A-482B-8249-04A0EAFB16ED}"/>
              </a:ext>
            </a:extLst>
          </p:cNvPr>
          <p:cNvSpPr/>
          <p:nvPr/>
        </p:nvSpPr>
        <p:spPr>
          <a:xfrm>
            <a:off x="3160276" y="1632023"/>
            <a:ext cx="1252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dirty="0" err="1"/>
              <a:t>Metod</a:t>
            </a:r>
            <a:r>
              <a:rPr lang="en-US" sz="700" b="1" dirty="0"/>
              <a:t> </a:t>
            </a:r>
            <a:r>
              <a:rPr lang="ru-RU" sz="700" b="1" dirty="0"/>
              <a:t>2: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700" dirty="0"/>
              <a:t>Формирование признаков даты и времени</a:t>
            </a:r>
          </a:p>
        </p:txBody>
      </p:sp>
      <p:cxnSp>
        <p:nvCxnSpPr>
          <p:cNvPr id="156" name="Прямая соединительная линия 155">
            <a:extLst>
              <a:ext uri="{FF2B5EF4-FFF2-40B4-BE49-F238E27FC236}">
                <a16:creationId xmlns:a16="http://schemas.microsoft.com/office/drawing/2014/main" id="{AFEC79AC-3BF2-495E-86BD-D42F30037575}"/>
              </a:ext>
            </a:extLst>
          </p:cNvPr>
          <p:cNvCxnSpPr/>
          <p:nvPr/>
        </p:nvCxnSpPr>
        <p:spPr>
          <a:xfrm>
            <a:off x="3254954" y="2178547"/>
            <a:ext cx="1062897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Прямоугольник 156">
            <a:extLst>
              <a:ext uri="{FF2B5EF4-FFF2-40B4-BE49-F238E27FC236}">
                <a16:creationId xmlns:a16="http://schemas.microsoft.com/office/drawing/2014/main" id="{C12CB4CB-B7C3-4007-9E8C-9E6C44E9CABF}"/>
              </a:ext>
            </a:extLst>
          </p:cNvPr>
          <p:cNvSpPr/>
          <p:nvPr/>
        </p:nvSpPr>
        <p:spPr>
          <a:xfrm>
            <a:off x="3188146" y="2819045"/>
            <a:ext cx="1044000" cy="202297"/>
          </a:xfrm>
          <a:prstGeom prst="rect">
            <a:avLst/>
          </a:prstGeom>
          <a:solidFill>
            <a:srgbClr val="FFEEC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err="1">
                <a:solidFill>
                  <a:schemeClr val="tx1"/>
                </a:solidFill>
              </a:rPr>
              <a:t>Day_Name</a:t>
            </a:r>
            <a:endParaRPr lang="ru-RU" sz="900" dirty="0">
              <a:solidFill>
                <a:schemeClr val="tx1"/>
              </a:solidFill>
            </a:endParaRPr>
          </a:p>
        </p:txBody>
      </p:sp>
      <p:sp>
        <p:nvSpPr>
          <p:cNvPr id="158" name="Прямоугольник 157">
            <a:extLst>
              <a:ext uri="{FF2B5EF4-FFF2-40B4-BE49-F238E27FC236}">
                <a16:creationId xmlns:a16="http://schemas.microsoft.com/office/drawing/2014/main" id="{0C71419E-C2F6-4951-8F00-C4A3599A1FFF}"/>
              </a:ext>
            </a:extLst>
          </p:cNvPr>
          <p:cNvSpPr/>
          <p:nvPr/>
        </p:nvSpPr>
        <p:spPr>
          <a:xfrm>
            <a:off x="3188146" y="3031503"/>
            <a:ext cx="1044000" cy="202298"/>
          </a:xfrm>
          <a:prstGeom prst="rect">
            <a:avLst/>
          </a:prstGeom>
          <a:solidFill>
            <a:srgbClr val="FFEEC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err="1">
                <a:solidFill>
                  <a:schemeClr val="tx1"/>
                </a:solidFill>
              </a:rPr>
              <a:t>Weekly_Namber</a:t>
            </a:r>
            <a:endParaRPr lang="ru-RU" sz="900" dirty="0">
              <a:solidFill>
                <a:schemeClr val="tx1"/>
              </a:solidFill>
            </a:endParaRPr>
          </a:p>
        </p:txBody>
      </p:sp>
      <p:sp>
        <p:nvSpPr>
          <p:cNvPr id="159" name="Прямоугольник 158">
            <a:extLst>
              <a:ext uri="{FF2B5EF4-FFF2-40B4-BE49-F238E27FC236}">
                <a16:creationId xmlns:a16="http://schemas.microsoft.com/office/drawing/2014/main" id="{DBBACF9B-0E9C-48B2-9698-EFB5256D586B}"/>
              </a:ext>
            </a:extLst>
          </p:cNvPr>
          <p:cNvSpPr/>
          <p:nvPr/>
        </p:nvSpPr>
        <p:spPr>
          <a:xfrm>
            <a:off x="3188146" y="3243962"/>
            <a:ext cx="1044000" cy="202298"/>
          </a:xfrm>
          <a:prstGeom prst="rect">
            <a:avLst/>
          </a:prstGeom>
          <a:solidFill>
            <a:srgbClr val="FFEEC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err="1">
                <a:solidFill>
                  <a:schemeClr val="tx1"/>
                </a:solidFill>
              </a:rPr>
              <a:t>Month_Name</a:t>
            </a:r>
            <a:endParaRPr lang="ru-RU" sz="900" dirty="0">
              <a:solidFill>
                <a:schemeClr val="tx1"/>
              </a:solidFill>
            </a:endParaRPr>
          </a:p>
        </p:txBody>
      </p:sp>
      <p:sp>
        <p:nvSpPr>
          <p:cNvPr id="160" name="Прямоугольник 159">
            <a:extLst>
              <a:ext uri="{FF2B5EF4-FFF2-40B4-BE49-F238E27FC236}">
                <a16:creationId xmlns:a16="http://schemas.microsoft.com/office/drawing/2014/main" id="{D5A0657A-80F4-46AA-A0CC-E524AF422E9E}"/>
              </a:ext>
            </a:extLst>
          </p:cNvPr>
          <p:cNvSpPr/>
          <p:nvPr/>
        </p:nvSpPr>
        <p:spPr>
          <a:xfrm>
            <a:off x="3188146" y="2608619"/>
            <a:ext cx="1044000" cy="202298"/>
          </a:xfrm>
          <a:prstGeom prst="rect">
            <a:avLst/>
          </a:prstGeom>
          <a:solidFill>
            <a:srgbClr val="FFEEC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err="1">
                <a:solidFill>
                  <a:schemeClr val="tx1"/>
                </a:solidFill>
              </a:rPr>
              <a:t>Hour_Name</a:t>
            </a:r>
            <a:endParaRPr lang="ru-RU" sz="900" dirty="0">
              <a:solidFill>
                <a:schemeClr val="tx1"/>
              </a:solidFill>
            </a:endParaRPr>
          </a:p>
        </p:txBody>
      </p:sp>
      <p:sp>
        <p:nvSpPr>
          <p:cNvPr id="161" name="Прямоугольник 160">
            <a:extLst>
              <a:ext uri="{FF2B5EF4-FFF2-40B4-BE49-F238E27FC236}">
                <a16:creationId xmlns:a16="http://schemas.microsoft.com/office/drawing/2014/main" id="{DEA42A21-69E4-42B2-B794-76F0DE4FE362}"/>
              </a:ext>
            </a:extLst>
          </p:cNvPr>
          <p:cNvSpPr/>
          <p:nvPr/>
        </p:nvSpPr>
        <p:spPr>
          <a:xfrm>
            <a:off x="3188146" y="2390302"/>
            <a:ext cx="1044000" cy="202298"/>
          </a:xfrm>
          <a:prstGeom prst="rect">
            <a:avLst/>
          </a:prstGeom>
          <a:solidFill>
            <a:srgbClr val="FFEEC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err="1">
                <a:solidFill>
                  <a:schemeClr val="tx1"/>
                </a:solidFill>
              </a:rPr>
              <a:t>Minute_Name</a:t>
            </a:r>
            <a:endParaRPr lang="ru-RU" sz="900" dirty="0">
              <a:solidFill>
                <a:schemeClr val="tx1"/>
              </a:solidFill>
            </a:endParaRPr>
          </a:p>
        </p:txBody>
      </p:sp>
      <p:sp>
        <p:nvSpPr>
          <p:cNvPr id="162" name="Прямоугольник 161">
            <a:extLst>
              <a:ext uri="{FF2B5EF4-FFF2-40B4-BE49-F238E27FC236}">
                <a16:creationId xmlns:a16="http://schemas.microsoft.com/office/drawing/2014/main" id="{D0431182-56F4-457C-B926-669807090F5C}"/>
              </a:ext>
            </a:extLst>
          </p:cNvPr>
          <p:cNvSpPr/>
          <p:nvPr/>
        </p:nvSpPr>
        <p:spPr>
          <a:xfrm>
            <a:off x="3188146" y="3449808"/>
            <a:ext cx="1044000" cy="202298"/>
          </a:xfrm>
          <a:prstGeom prst="rect">
            <a:avLst/>
          </a:prstGeom>
          <a:solidFill>
            <a:srgbClr val="FFEEC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ru-RU" sz="900" dirty="0">
                <a:solidFill>
                  <a:schemeClr val="tx1"/>
                </a:solidFill>
              </a:rPr>
              <a:t>Q</a:t>
            </a:r>
            <a:r>
              <a:rPr lang="ru-RU" altLang="ru-RU" sz="900" dirty="0" err="1">
                <a:solidFill>
                  <a:schemeClr val="tx1"/>
                </a:solidFill>
              </a:rPr>
              <a:t>uarter</a:t>
            </a:r>
            <a:r>
              <a:rPr lang="en-US" sz="900" dirty="0">
                <a:solidFill>
                  <a:schemeClr val="tx1"/>
                </a:solidFill>
              </a:rPr>
              <a:t>_Name</a:t>
            </a:r>
            <a:endParaRPr lang="ru-RU" sz="900" dirty="0">
              <a:solidFill>
                <a:schemeClr val="tx1"/>
              </a:solidFill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FF133709-B1BE-4D42-87F7-ACCB2B25B32D}"/>
              </a:ext>
            </a:extLst>
          </p:cNvPr>
          <p:cNvCxnSpPr/>
          <p:nvPr/>
        </p:nvCxnSpPr>
        <p:spPr>
          <a:xfrm>
            <a:off x="2567709" y="2491451"/>
            <a:ext cx="489527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Прямоугольник 162">
            <a:extLst>
              <a:ext uri="{FF2B5EF4-FFF2-40B4-BE49-F238E27FC236}">
                <a16:creationId xmlns:a16="http://schemas.microsoft.com/office/drawing/2014/main" id="{A45A76C5-D5A5-4A9C-B11C-5DE6C304B533}"/>
              </a:ext>
            </a:extLst>
          </p:cNvPr>
          <p:cNvSpPr/>
          <p:nvPr/>
        </p:nvSpPr>
        <p:spPr>
          <a:xfrm rot="16200000">
            <a:off x="5429319" y="1571461"/>
            <a:ext cx="117692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DataFrame_Level_01</a:t>
            </a:r>
            <a:endParaRPr lang="ru-RU" dirty="0"/>
          </a:p>
        </p:txBody>
      </p:sp>
      <p:sp>
        <p:nvSpPr>
          <p:cNvPr id="164" name="Левая фигурная скобка 163">
            <a:extLst>
              <a:ext uri="{FF2B5EF4-FFF2-40B4-BE49-F238E27FC236}">
                <a16:creationId xmlns:a16="http://schemas.microsoft.com/office/drawing/2014/main" id="{2B837CE8-BC40-4452-A7CF-56CD634E52F3}"/>
              </a:ext>
            </a:extLst>
          </p:cNvPr>
          <p:cNvSpPr/>
          <p:nvPr/>
        </p:nvSpPr>
        <p:spPr>
          <a:xfrm>
            <a:off x="6135794" y="1402827"/>
            <a:ext cx="150829" cy="682287"/>
          </a:xfrm>
          <a:prstGeom prst="leftBrace">
            <a:avLst>
              <a:gd name="adj1" fmla="val 62179"/>
              <a:gd name="adj2" fmla="val 50000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5" name="Прямоугольник 164">
            <a:extLst>
              <a:ext uri="{FF2B5EF4-FFF2-40B4-BE49-F238E27FC236}">
                <a16:creationId xmlns:a16="http://schemas.microsoft.com/office/drawing/2014/main" id="{7DE3F82A-D4C9-4DF1-BBFE-96BDE7B9EF55}"/>
              </a:ext>
            </a:extLst>
          </p:cNvPr>
          <p:cNvSpPr/>
          <p:nvPr/>
        </p:nvSpPr>
        <p:spPr>
          <a:xfrm>
            <a:off x="6338830" y="1413155"/>
            <a:ext cx="1512000" cy="14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err="1">
                <a:solidFill>
                  <a:schemeClr val="tx1"/>
                </a:solidFill>
              </a:rPr>
              <a:t>Index_Data</a:t>
            </a:r>
            <a:endParaRPr lang="ru-RU" sz="700" dirty="0">
              <a:solidFill>
                <a:schemeClr val="tx1"/>
              </a:solidFill>
            </a:endParaRPr>
          </a:p>
        </p:txBody>
      </p:sp>
      <p:sp>
        <p:nvSpPr>
          <p:cNvPr id="166" name="Прямоугольник 165">
            <a:extLst>
              <a:ext uri="{FF2B5EF4-FFF2-40B4-BE49-F238E27FC236}">
                <a16:creationId xmlns:a16="http://schemas.microsoft.com/office/drawing/2014/main" id="{6196FF3C-B70F-459A-8741-D31DBB139A0C}"/>
              </a:ext>
            </a:extLst>
          </p:cNvPr>
          <p:cNvSpPr/>
          <p:nvPr/>
        </p:nvSpPr>
        <p:spPr>
          <a:xfrm>
            <a:off x="6338830" y="1576460"/>
            <a:ext cx="1512000" cy="144000"/>
          </a:xfrm>
          <a:prstGeom prst="rect">
            <a:avLst/>
          </a:prstGeom>
          <a:solidFill>
            <a:srgbClr val="FFEEC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err="1">
                <a:solidFill>
                  <a:schemeClr val="tx1"/>
                </a:solidFill>
              </a:rPr>
              <a:t>Dammi_Data_Futures</a:t>
            </a:r>
            <a:endParaRPr lang="ru-RU" sz="700" dirty="0">
              <a:solidFill>
                <a:schemeClr val="tx1"/>
              </a:solidFill>
            </a:endParaRPr>
          </a:p>
        </p:txBody>
      </p:sp>
      <p:sp>
        <p:nvSpPr>
          <p:cNvPr id="167" name="Левая фигурная скобка 166">
            <a:extLst>
              <a:ext uri="{FF2B5EF4-FFF2-40B4-BE49-F238E27FC236}">
                <a16:creationId xmlns:a16="http://schemas.microsoft.com/office/drawing/2014/main" id="{9F8B190C-4A87-41FB-9A72-D5F2196AD360}"/>
              </a:ext>
            </a:extLst>
          </p:cNvPr>
          <p:cNvSpPr/>
          <p:nvPr/>
        </p:nvSpPr>
        <p:spPr>
          <a:xfrm rot="10800000">
            <a:off x="4314194" y="2419366"/>
            <a:ext cx="150697" cy="1232739"/>
          </a:xfrm>
          <a:prstGeom prst="leftBrace">
            <a:avLst>
              <a:gd name="adj1" fmla="val 62179"/>
              <a:gd name="adj2" fmla="val 50000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0" name="Прямоугольник 169">
            <a:extLst>
              <a:ext uri="{FF2B5EF4-FFF2-40B4-BE49-F238E27FC236}">
                <a16:creationId xmlns:a16="http://schemas.microsoft.com/office/drawing/2014/main" id="{25B0D2EB-450B-4039-8B05-33F231A33CBF}"/>
              </a:ext>
            </a:extLst>
          </p:cNvPr>
          <p:cNvSpPr/>
          <p:nvPr/>
        </p:nvSpPr>
        <p:spPr>
          <a:xfrm>
            <a:off x="4533869" y="3353707"/>
            <a:ext cx="142814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dirty="0" err="1"/>
              <a:t>Metod</a:t>
            </a:r>
            <a:r>
              <a:rPr lang="en-US" sz="700" b="1" dirty="0"/>
              <a:t> 3</a:t>
            </a:r>
            <a:r>
              <a:rPr lang="ru-RU" sz="700" b="1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700" dirty="0"/>
              <a:t>Расчет индикаторов технического анализа</a:t>
            </a: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700" dirty="0"/>
              <a:t>фиксация значений</a:t>
            </a:r>
            <a:r>
              <a:rPr lang="en-US" sz="700" dirty="0"/>
              <a:t> OHLCV</a:t>
            </a:r>
            <a:endParaRPr lang="ru-RU" sz="700" dirty="0"/>
          </a:p>
        </p:txBody>
      </p:sp>
      <p:cxnSp>
        <p:nvCxnSpPr>
          <p:cNvPr id="171" name="Прямая соединительная линия 170">
            <a:extLst>
              <a:ext uri="{FF2B5EF4-FFF2-40B4-BE49-F238E27FC236}">
                <a16:creationId xmlns:a16="http://schemas.microsoft.com/office/drawing/2014/main" id="{1396D67B-E1AD-43A3-958A-B17036F92098}"/>
              </a:ext>
            </a:extLst>
          </p:cNvPr>
          <p:cNvCxnSpPr/>
          <p:nvPr/>
        </p:nvCxnSpPr>
        <p:spPr>
          <a:xfrm>
            <a:off x="4641731" y="3962568"/>
            <a:ext cx="1062897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Соединитель: уступ 24">
            <a:extLst>
              <a:ext uri="{FF2B5EF4-FFF2-40B4-BE49-F238E27FC236}">
                <a16:creationId xmlns:a16="http://schemas.microsoft.com/office/drawing/2014/main" id="{C3A522A9-CC19-4818-A33C-8320B774E2C3}"/>
              </a:ext>
            </a:extLst>
          </p:cNvPr>
          <p:cNvCxnSpPr>
            <a:cxnSpLocks/>
            <a:stCxn id="145" idx="3"/>
          </p:cNvCxnSpPr>
          <p:nvPr/>
        </p:nvCxnSpPr>
        <p:spPr>
          <a:xfrm>
            <a:off x="1644063" y="3805192"/>
            <a:ext cx="2915014" cy="683435"/>
          </a:xfrm>
          <a:prstGeom prst="bentConnector3">
            <a:avLst>
              <a:gd name="adj1" fmla="val 83270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Прямоугольник 171">
            <a:extLst>
              <a:ext uri="{FF2B5EF4-FFF2-40B4-BE49-F238E27FC236}">
                <a16:creationId xmlns:a16="http://schemas.microsoft.com/office/drawing/2014/main" id="{69401D1A-133C-4B6D-80D9-040E2326CE78}"/>
              </a:ext>
            </a:extLst>
          </p:cNvPr>
          <p:cNvSpPr/>
          <p:nvPr/>
        </p:nvSpPr>
        <p:spPr>
          <a:xfrm>
            <a:off x="6338830" y="1914401"/>
            <a:ext cx="151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err="1">
                <a:solidFill>
                  <a:schemeClr val="tx1"/>
                </a:solidFill>
              </a:rPr>
              <a:t>Tiker_TF_OHLC</a:t>
            </a:r>
            <a:endParaRPr lang="ru-RU" sz="700" dirty="0">
              <a:solidFill>
                <a:schemeClr val="tx1"/>
              </a:solidFill>
            </a:endParaRPr>
          </a:p>
        </p:txBody>
      </p:sp>
      <p:sp>
        <p:nvSpPr>
          <p:cNvPr id="173" name="Прямоугольник 172">
            <a:extLst>
              <a:ext uri="{FF2B5EF4-FFF2-40B4-BE49-F238E27FC236}">
                <a16:creationId xmlns:a16="http://schemas.microsoft.com/office/drawing/2014/main" id="{1E21FE5F-97CC-4841-A4D6-2670D6A78403}"/>
              </a:ext>
            </a:extLst>
          </p:cNvPr>
          <p:cNvSpPr/>
          <p:nvPr/>
        </p:nvSpPr>
        <p:spPr>
          <a:xfrm>
            <a:off x="6338830" y="1742582"/>
            <a:ext cx="1512000" cy="144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err="1">
                <a:solidFill>
                  <a:schemeClr val="tx1"/>
                </a:solidFill>
              </a:rPr>
              <a:t>Tiker_TF_Close_TAname_Param</a:t>
            </a:r>
            <a:endParaRPr lang="ru-RU" sz="700" dirty="0">
              <a:solidFill>
                <a:schemeClr val="tx1"/>
              </a:solidFill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A808040-536F-4535-B9E6-F8BD8FC4FF64}"/>
              </a:ext>
            </a:extLst>
          </p:cNvPr>
          <p:cNvSpPr/>
          <p:nvPr/>
        </p:nvSpPr>
        <p:spPr>
          <a:xfrm>
            <a:off x="6929437" y="4447949"/>
            <a:ext cx="8426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" b="1" dirty="0"/>
              <a:t>Экземпляры</a:t>
            </a:r>
            <a:endParaRPr lang="en-US" sz="800" b="1" dirty="0"/>
          </a:p>
          <a:p>
            <a:r>
              <a:rPr lang="en-US" sz="800" dirty="0"/>
              <a:t>1Day</a:t>
            </a:r>
          </a:p>
          <a:p>
            <a:r>
              <a:rPr lang="en-US" sz="800" dirty="0"/>
              <a:t>1Week</a:t>
            </a:r>
          </a:p>
          <a:p>
            <a:r>
              <a:rPr lang="en-US" sz="800" dirty="0"/>
              <a:t>1Month</a:t>
            </a:r>
          </a:p>
          <a:p>
            <a:r>
              <a:rPr lang="en-US" sz="800" dirty="0"/>
              <a:t>1Q</a:t>
            </a:r>
          </a:p>
          <a:p>
            <a:r>
              <a:rPr lang="en-US" sz="800" dirty="0"/>
              <a:t>1Y </a:t>
            </a:r>
            <a:endParaRPr lang="ru-RU" sz="800" dirty="0"/>
          </a:p>
        </p:txBody>
      </p:sp>
      <p:sp>
        <p:nvSpPr>
          <p:cNvPr id="176" name="Прямоугольник 175">
            <a:extLst>
              <a:ext uri="{FF2B5EF4-FFF2-40B4-BE49-F238E27FC236}">
                <a16:creationId xmlns:a16="http://schemas.microsoft.com/office/drawing/2014/main" id="{5A625DDA-1460-4FC3-A519-F07E66C0888C}"/>
              </a:ext>
            </a:extLst>
          </p:cNvPr>
          <p:cNvSpPr/>
          <p:nvPr/>
        </p:nvSpPr>
        <p:spPr>
          <a:xfrm>
            <a:off x="4641731" y="4508368"/>
            <a:ext cx="2160000" cy="144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 err="1">
                <a:solidFill>
                  <a:schemeClr val="tx1"/>
                </a:solidFill>
              </a:rPr>
              <a:t>Tiker_TM_Close_Max</a:t>
            </a:r>
            <a:r>
              <a:rPr lang="en-US" sz="800" dirty="0">
                <a:solidFill>
                  <a:schemeClr val="tx1"/>
                </a:solidFill>
              </a:rPr>
              <a:t> _1Day</a:t>
            </a:r>
          </a:p>
        </p:txBody>
      </p:sp>
      <p:sp>
        <p:nvSpPr>
          <p:cNvPr id="177" name="Прямоугольник 176">
            <a:extLst>
              <a:ext uri="{FF2B5EF4-FFF2-40B4-BE49-F238E27FC236}">
                <a16:creationId xmlns:a16="http://schemas.microsoft.com/office/drawing/2014/main" id="{7F18A846-EA55-44DA-9F6E-4855E4D50090}"/>
              </a:ext>
            </a:extLst>
          </p:cNvPr>
          <p:cNvSpPr/>
          <p:nvPr/>
        </p:nvSpPr>
        <p:spPr>
          <a:xfrm>
            <a:off x="4641731" y="4661996"/>
            <a:ext cx="2160000" cy="144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 err="1">
                <a:solidFill>
                  <a:schemeClr val="tx1"/>
                </a:solidFill>
              </a:rPr>
              <a:t>Tiker_TM_Close_Min</a:t>
            </a:r>
            <a:r>
              <a:rPr lang="en-US" sz="800" dirty="0">
                <a:solidFill>
                  <a:schemeClr val="tx1"/>
                </a:solidFill>
              </a:rPr>
              <a:t> _1Day</a:t>
            </a:r>
          </a:p>
        </p:txBody>
      </p:sp>
      <p:sp>
        <p:nvSpPr>
          <p:cNvPr id="178" name="Прямоугольник 177">
            <a:extLst>
              <a:ext uri="{FF2B5EF4-FFF2-40B4-BE49-F238E27FC236}">
                <a16:creationId xmlns:a16="http://schemas.microsoft.com/office/drawing/2014/main" id="{9C65CE23-9BE4-48DA-A148-AB766BE4C829}"/>
              </a:ext>
            </a:extLst>
          </p:cNvPr>
          <p:cNvSpPr/>
          <p:nvPr/>
        </p:nvSpPr>
        <p:spPr>
          <a:xfrm>
            <a:off x="4641731" y="4812273"/>
            <a:ext cx="2160000" cy="144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Tiker_TM_Close_Delta_Max_Min_1Day</a:t>
            </a:r>
            <a:r>
              <a:rPr lang="ru-RU" sz="800" dirty="0">
                <a:solidFill>
                  <a:schemeClr val="tx1"/>
                </a:solidFill>
              </a:rPr>
              <a:t>_%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0" name="Прямоугольник 179">
            <a:extLst>
              <a:ext uri="{FF2B5EF4-FFF2-40B4-BE49-F238E27FC236}">
                <a16:creationId xmlns:a16="http://schemas.microsoft.com/office/drawing/2014/main" id="{DCEC2A79-5BF0-4305-A16E-AE21A0027D56}"/>
              </a:ext>
            </a:extLst>
          </p:cNvPr>
          <p:cNvSpPr/>
          <p:nvPr/>
        </p:nvSpPr>
        <p:spPr>
          <a:xfrm>
            <a:off x="4641731" y="4965954"/>
            <a:ext cx="2160000" cy="144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Tiker_TM_Close_Volatiliti_1Day</a:t>
            </a:r>
            <a:r>
              <a:rPr lang="ru-RU" sz="800" dirty="0">
                <a:solidFill>
                  <a:schemeClr val="tx1"/>
                </a:solidFill>
              </a:rPr>
              <a:t>_%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4" name="Прямоугольник 183">
            <a:extLst>
              <a:ext uri="{FF2B5EF4-FFF2-40B4-BE49-F238E27FC236}">
                <a16:creationId xmlns:a16="http://schemas.microsoft.com/office/drawing/2014/main" id="{F2D7F7AD-84C7-4CAA-B442-3386A7E1D9F6}"/>
              </a:ext>
            </a:extLst>
          </p:cNvPr>
          <p:cNvSpPr/>
          <p:nvPr/>
        </p:nvSpPr>
        <p:spPr>
          <a:xfrm>
            <a:off x="8304029" y="3303087"/>
            <a:ext cx="15053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dirty="0" err="1"/>
              <a:t>Metod</a:t>
            </a:r>
            <a:r>
              <a:rPr lang="en-US" sz="700" b="1" dirty="0"/>
              <a:t> 4.3</a:t>
            </a:r>
            <a:r>
              <a:rPr lang="ru-RU" sz="700" b="1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700" dirty="0"/>
              <a:t>Разбиение на интервалы</a:t>
            </a:r>
          </a:p>
        </p:txBody>
      </p:sp>
      <p:cxnSp>
        <p:nvCxnSpPr>
          <p:cNvPr id="186" name="Соединитель: уступ 185">
            <a:extLst>
              <a:ext uri="{FF2B5EF4-FFF2-40B4-BE49-F238E27FC236}">
                <a16:creationId xmlns:a16="http://schemas.microsoft.com/office/drawing/2014/main" id="{3E64C471-8445-40A6-9AA6-79C8E3372BAE}"/>
              </a:ext>
            </a:extLst>
          </p:cNvPr>
          <p:cNvCxnSpPr>
            <a:cxnSpLocks/>
            <a:stCxn id="170" idx="0"/>
            <a:endCxn id="163" idx="0"/>
          </p:cNvCxnSpPr>
          <p:nvPr/>
        </p:nvCxnSpPr>
        <p:spPr>
          <a:xfrm rot="5400000" flipH="1" flipV="1">
            <a:off x="4741738" y="2185386"/>
            <a:ext cx="1674524" cy="662119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Левая фигурная скобка 186">
            <a:extLst>
              <a:ext uri="{FF2B5EF4-FFF2-40B4-BE49-F238E27FC236}">
                <a16:creationId xmlns:a16="http://schemas.microsoft.com/office/drawing/2014/main" id="{A84A1184-A538-4BD2-B24A-F993A3449284}"/>
              </a:ext>
            </a:extLst>
          </p:cNvPr>
          <p:cNvSpPr/>
          <p:nvPr/>
        </p:nvSpPr>
        <p:spPr>
          <a:xfrm rot="10800000">
            <a:off x="6847705" y="4403521"/>
            <a:ext cx="150828" cy="1568075"/>
          </a:xfrm>
          <a:prstGeom prst="leftBrace">
            <a:avLst>
              <a:gd name="adj1" fmla="val 62179"/>
              <a:gd name="adj2" fmla="val 50000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600"/>
          </a:p>
        </p:txBody>
      </p:sp>
      <p:sp>
        <p:nvSpPr>
          <p:cNvPr id="174" name="Прямоугольник 173">
            <a:extLst>
              <a:ext uri="{FF2B5EF4-FFF2-40B4-BE49-F238E27FC236}">
                <a16:creationId xmlns:a16="http://schemas.microsoft.com/office/drawing/2014/main" id="{38A11996-9C2C-4A2D-A95D-E6449F271562}"/>
              </a:ext>
            </a:extLst>
          </p:cNvPr>
          <p:cNvSpPr/>
          <p:nvPr/>
        </p:nvSpPr>
        <p:spPr>
          <a:xfrm>
            <a:off x="4641731" y="4357055"/>
            <a:ext cx="2160000" cy="144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 err="1">
                <a:solidFill>
                  <a:schemeClr val="tx1"/>
                </a:solidFill>
              </a:rPr>
              <a:t>Tiker_TM_Close</a:t>
            </a:r>
            <a:r>
              <a:rPr lang="en-US" sz="800" dirty="0">
                <a:solidFill>
                  <a:schemeClr val="tx1"/>
                </a:solidFill>
              </a:rPr>
              <a:t>_ Delta_ 1Day</a:t>
            </a:r>
          </a:p>
        </p:txBody>
      </p:sp>
      <p:cxnSp>
        <p:nvCxnSpPr>
          <p:cNvPr id="42" name="Соединитель: уступ 41">
            <a:extLst>
              <a:ext uri="{FF2B5EF4-FFF2-40B4-BE49-F238E27FC236}">
                <a16:creationId xmlns:a16="http://schemas.microsoft.com/office/drawing/2014/main" id="{E06B09B3-4B04-43DA-9D2F-0A81B7883C2D}"/>
              </a:ext>
            </a:extLst>
          </p:cNvPr>
          <p:cNvCxnSpPr>
            <a:cxnSpLocks/>
          </p:cNvCxnSpPr>
          <p:nvPr/>
        </p:nvCxnSpPr>
        <p:spPr>
          <a:xfrm>
            <a:off x="1644063" y="4017811"/>
            <a:ext cx="2935192" cy="681077"/>
          </a:xfrm>
          <a:prstGeom prst="bentConnector3">
            <a:avLst>
              <a:gd name="adj1" fmla="val 77377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Соединитель: уступ 187">
            <a:extLst>
              <a:ext uri="{FF2B5EF4-FFF2-40B4-BE49-F238E27FC236}">
                <a16:creationId xmlns:a16="http://schemas.microsoft.com/office/drawing/2014/main" id="{69E08612-3201-4639-A935-F5253993588E}"/>
              </a:ext>
            </a:extLst>
          </p:cNvPr>
          <p:cNvCxnSpPr>
            <a:cxnSpLocks/>
          </p:cNvCxnSpPr>
          <p:nvPr/>
        </p:nvCxnSpPr>
        <p:spPr>
          <a:xfrm>
            <a:off x="1678249" y="4222699"/>
            <a:ext cx="2901006" cy="659873"/>
          </a:xfrm>
          <a:prstGeom prst="bentConnector3">
            <a:avLst>
              <a:gd name="adj1" fmla="val 71969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Прямоугольник 190">
            <a:extLst>
              <a:ext uri="{FF2B5EF4-FFF2-40B4-BE49-F238E27FC236}">
                <a16:creationId xmlns:a16="http://schemas.microsoft.com/office/drawing/2014/main" id="{191408B1-AE24-4353-B404-586D36E2ABF2}"/>
              </a:ext>
            </a:extLst>
          </p:cNvPr>
          <p:cNvSpPr/>
          <p:nvPr/>
        </p:nvSpPr>
        <p:spPr>
          <a:xfrm>
            <a:off x="4641731" y="5117826"/>
            <a:ext cx="2160000" cy="144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Tiker_TM_Close_Summ_1Day</a:t>
            </a:r>
            <a:r>
              <a:rPr lang="ru-RU" sz="800" dirty="0">
                <a:solidFill>
                  <a:schemeClr val="tx1"/>
                </a:solidFill>
              </a:rPr>
              <a:t>_%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723EF439-C7A2-49BC-9E82-7C2897FE5FDA}"/>
              </a:ext>
            </a:extLst>
          </p:cNvPr>
          <p:cNvSpPr/>
          <p:nvPr/>
        </p:nvSpPr>
        <p:spPr>
          <a:xfrm>
            <a:off x="2407562" y="3613810"/>
            <a:ext cx="4796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Close</a:t>
            </a:r>
            <a:endParaRPr lang="ru-RU" sz="900" dirty="0"/>
          </a:p>
        </p:txBody>
      </p:sp>
      <p:sp>
        <p:nvSpPr>
          <p:cNvPr id="192" name="Прямоугольник 191">
            <a:extLst>
              <a:ext uri="{FF2B5EF4-FFF2-40B4-BE49-F238E27FC236}">
                <a16:creationId xmlns:a16="http://schemas.microsoft.com/office/drawing/2014/main" id="{EEFF45CC-27C9-41E3-A544-C3B01A27A927}"/>
              </a:ext>
            </a:extLst>
          </p:cNvPr>
          <p:cNvSpPr/>
          <p:nvPr/>
        </p:nvSpPr>
        <p:spPr>
          <a:xfrm>
            <a:off x="2407562" y="3831507"/>
            <a:ext cx="57579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Volume</a:t>
            </a:r>
            <a:endParaRPr lang="ru-RU" sz="900" dirty="0"/>
          </a:p>
        </p:txBody>
      </p:sp>
      <p:sp>
        <p:nvSpPr>
          <p:cNvPr id="193" name="Прямоугольник 192">
            <a:extLst>
              <a:ext uri="{FF2B5EF4-FFF2-40B4-BE49-F238E27FC236}">
                <a16:creationId xmlns:a16="http://schemas.microsoft.com/office/drawing/2014/main" id="{52CDBC3D-7E15-4EF5-9B98-E37C0E728C6D}"/>
              </a:ext>
            </a:extLst>
          </p:cNvPr>
          <p:cNvSpPr/>
          <p:nvPr/>
        </p:nvSpPr>
        <p:spPr>
          <a:xfrm>
            <a:off x="2407562" y="4030772"/>
            <a:ext cx="88357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Open Interest</a:t>
            </a:r>
            <a:endParaRPr lang="ru-RU" sz="900" dirty="0"/>
          </a:p>
        </p:txBody>
      </p:sp>
      <p:sp>
        <p:nvSpPr>
          <p:cNvPr id="196" name="Прямоугольник 195">
            <a:extLst>
              <a:ext uri="{FF2B5EF4-FFF2-40B4-BE49-F238E27FC236}">
                <a16:creationId xmlns:a16="http://schemas.microsoft.com/office/drawing/2014/main" id="{6A7E6142-0618-459A-978B-62FB865E06B2}"/>
              </a:ext>
            </a:extLst>
          </p:cNvPr>
          <p:cNvSpPr/>
          <p:nvPr/>
        </p:nvSpPr>
        <p:spPr>
          <a:xfrm>
            <a:off x="8358617" y="5082438"/>
            <a:ext cx="1476000" cy="108000"/>
          </a:xfrm>
          <a:prstGeom prst="rect">
            <a:avLst/>
          </a:prstGeom>
          <a:solidFill>
            <a:srgbClr val="00206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bg1"/>
                </a:solidFill>
              </a:rPr>
              <a:t>Tiker_Indikator_If_New_Max_1D</a:t>
            </a:r>
          </a:p>
        </p:txBody>
      </p:sp>
      <p:sp>
        <p:nvSpPr>
          <p:cNvPr id="197" name="Прямоугольник 196">
            <a:extLst>
              <a:ext uri="{FF2B5EF4-FFF2-40B4-BE49-F238E27FC236}">
                <a16:creationId xmlns:a16="http://schemas.microsoft.com/office/drawing/2014/main" id="{F77C900F-D2CD-48FC-A397-996B3809292A}"/>
              </a:ext>
            </a:extLst>
          </p:cNvPr>
          <p:cNvSpPr/>
          <p:nvPr/>
        </p:nvSpPr>
        <p:spPr>
          <a:xfrm>
            <a:off x="8363165" y="4951236"/>
            <a:ext cx="1476000" cy="108000"/>
          </a:xfrm>
          <a:prstGeom prst="rect">
            <a:avLst/>
          </a:prstGeom>
          <a:solidFill>
            <a:srgbClr val="00206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err="1">
                <a:solidFill>
                  <a:schemeClr val="bg1"/>
                </a:solidFill>
              </a:rPr>
              <a:t>Tiker_Indikator_If_New_Min</a:t>
            </a:r>
            <a:r>
              <a:rPr lang="ru-RU" sz="700" dirty="0">
                <a:solidFill>
                  <a:schemeClr val="bg1"/>
                </a:solidFill>
              </a:rPr>
              <a:t>_</a:t>
            </a:r>
            <a:r>
              <a:rPr lang="en-US" sz="700" dirty="0">
                <a:solidFill>
                  <a:schemeClr val="bg1"/>
                </a:solidFill>
              </a:rPr>
              <a:t>1D</a:t>
            </a:r>
          </a:p>
        </p:txBody>
      </p:sp>
      <p:sp>
        <p:nvSpPr>
          <p:cNvPr id="200" name="Прямоугольник 199">
            <a:extLst>
              <a:ext uri="{FF2B5EF4-FFF2-40B4-BE49-F238E27FC236}">
                <a16:creationId xmlns:a16="http://schemas.microsoft.com/office/drawing/2014/main" id="{EA54B53C-34C7-4A9B-9D09-0BC6A4DBB9A0}"/>
              </a:ext>
            </a:extLst>
          </p:cNvPr>
          <p:cNvSpPr/>
          <p:nvPr/>
        </p:nvSpPr>
        <p:spPr>
          <a:xfrm>
            <a:off x="4641731" y="5269698"/>
            <a:ext cx="2160000" cy="144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Tiker_TM_Close_MA_1Day</a:t>
            </a:r>
          </a:p>
        </p:txBody>
      </p:sp>
      <p:sp>
        <p:nvSpPr>
          <p:cNvPr id="201" name="Прямоугольник 200">
            <a:extLst>
              <a:ext uri="{FF2B5EF4-FFF2-40B4-BE49-F238E27FC236}">
                <a16:creationId xmlns:a16="http://schemas.microsoft.com/office/drawing/2014/main" id="{090664EC-1072-4210-ACD7-6E341BD56217}"/>
              </a:ext>
            </a:extLst>
          </p:cNvPr>
          <p:cNvSpPr/>
          <p:nvPr/>
        </p:nvSpPr>
        <p:spPr>
          <a:xfrm>
            <a:off x="4641731" y="5422577"/>
            <a:ext cx="2160000" cy="144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Tiker_TM_Close_Momentum_1Day</a:t>
            </a:r>
          </a:p>
        </p:txBody>
      </p:sp>
      <p:sp>
        <p:nvSpPr>
          <p:cNvPr id="202" name="Прямоугольник 201">
            <a:extLst>
              <a:ext uri="{FF2B5EF4-FFF2-40B4-BE49-F238E27FC236}">
                <a16:creationId xmlns:a16="http://schemas.microsoft.com/office/drawing/2014/main" id="{DC7CB350-6B9A-4D9B-95F9-67DEE16DC24E}"/>
              </a:ext>
            </a:extLst>
          </p:cNvPr>
          <p:cNvSpPr/>
          <p:nvPr/>
        </p:nvSpPr>
        <p:spPr>
          <a:xfrm>
            <a:off x="4641731" y="5574449"/>
            <a:ext cx="2160000" cy="144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Tiker_TM_Close_RSI_1Day</a:t>
            </a:r>
          </a:p>
        </p:txBody>
      </p:sp>
      <p:sp>
        <p:nvSpPr>
          <p:cNvPr id="203" name="Прямоугольник 202">
            <a:extLst>
              <a:ext uri="{FF2B5EF4-FFF2-40B4-BE49-F238E27FC236}">
                <a16:creationId xmlns:a16="http://schemas.microsoft.com/office/drawing/2014/main" id="{C52B1733-A36A-48C1-B1EA-0992ECA4D4FB}"/>
              </a:ext>
            </a:extLst>
          </p:cNvPr>
          <p:cNvSpPr/>
          <p:nvPr/>
        </p:nvSpPr>
        <p:spPr>
          <a:xfrm>
            <a:off x="4641731" y="5726321"/>
            <a:ext cx="2160000" cy="144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Tiker_TMClose_MACD_1Day</a:t>
            </a:r>
          </a:p>
        </p:txBody>
      </p:sp>
      <p:sp>
        <p:nvSpPr>
          <p:cNvPr id="204" name="Прямоугольник 203">
            <a:extLst>
              <a:ext uri="{FF2B5EF4-FFF2-40B4-BE49-F238E27FC236}">
                <a16:creationId xmlns:a16="http://schemas.microsoft.com/office/drawing/2014/main" id="{F9F7C28D-2870-4C5B-BDAA-EFD96AAF2028}"/>
              </a:ext>
            </a:extLst>
          </p:cNvPr>
          <p:cNvSpPr/>
          <p:nvPr/>
        </p:nvSpPr>
        <p:spPr>
          <a:xfrm>
            <a:off x="4647647" y="5879848"/>
            <a:ext cx="2154084" cy="1639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Tiker_TMClose_Bolinger_1Day</a:t>
            </a:r>
          </a:p>
        </p:txBody>
      </p:sp>
      <p:sp>
        <p:nvSpPr>
          <p:cNvPr id="205" name="Прямоугольник 204">
            <a:extLst>
              <a:ext uri="{FF2B5EF4-FFF2-40B4-BE49-F238E27FC236}">
                <a16:creationId xmlns:a16="http://schemas.microsoft.com/office/drawing/2014/main" id="{2CFDFBC2-96C0-4631-994D-E6D7974211E6}"/>
              </a:ext>
            </a:extLst>
          </p:cNvPr>
          <p:cNvSpPr/>
          <p:nvPr/>
        </p:nvSpPr>
        <p:spPr>
          <a:xfrm>
            <a:off x="8382243" y="3638584"/>
            <a:ext cx="1475999" cy="254455"/>
          </a:xfrm>
          <a:prstGeom prst="rect">
            <a:avLst/>
          </a:prstGeom>
          <a:solidFill>
            <a:srgbClr val="00206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700" dirty="0"/>
              <a:t>Вхождение в интервал </a:t>
            </a:r>
            <a:r>
              <a:rPr lang="en-US" sz="700" dirty="0"/>
              <a:t>25%, 50%, 75%, 100%</a:t>
            </a:r>
          </a:p>
        </p:txBody>
      </p:sp>
      <p:sp>
        <p:nvSpPr>
          <p:cNvPr id="206" name="Прямоугольник 205">
            <a:extLst>
              <a:ext uri="{FF2B5EF4-FFF2-40B4-BE49-F238E27FC236}">
                <a16:creationId xmlns:a16="http://schemas.microsoft.com/office/drawing/2014/main" id="{2852233B-90D7-4DC9-BCDE-6B9B029C5C42}"/>
              </a:ext>
            </a:extLst>
          </p:cNvPr>
          <p:cNvSpPr/>
          <p:nvPr/>
        </p:nvSpPr>
        <p:spPr>
          <a:xfrm>
            <a:off x="10361266" y="1938333"/>
            <a:ext cx="1512000" cy="108000"/>
          </a:xfrm>
          <a:prstGeom prst="rect">
            <a:avLst/>
          </a:prstGeom>
          <a:solidFill>
            <a:srgbClr val="00206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err="1">
                <a:solidFill>
                  <a:schemeClr val="bg1"/>
                </a:solidFill>
              </a:rPr>
              <a:t>Tiker_TF_Interval_Dammi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207" name="Прямоугольник 206">
            <a:extLst>
              <a:ext uri="{FF2B5EF4-FFF2-40B4-BE49-F238E27FC236}">
                <a16:creationId xmlns:a16="http://schemas.microsoft.com/office/drawing/2014/main" id="{0C9AC42B-47EA-4311-A1DF-096E9BE6C18F}"/>
              </a:ext>
            </a:extLst>
          </p:cNvPr>
          <p:cNvSpPr/>
          <p:nvPr/>
        </p:nvSpPr>
        <p:spPr>
          <a:xfrm>
            <a:off x="8293688" y="5200050"/>
            <a:ext cx="1252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dirty="0" err="1"/>
              <a:t>Metod</a:t>
            </a:r>
            <a:r>
              <a:rPr lang="en-US" sz="700" b="1" dirty="0"/>
              <a:t> 4.6</a:t>
            </a:r>
            <a:r>
              <a:rPr lang="ru-RU" sz="700" b="1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OHLC_V </a:t>
            </a:r>
            <a:r>
              <a:rPr lang="ru-RU" sz="700" dirty="0"/>
              <a:t>признаки</a:t>
            </a:r>
          </a:p>
        </p:txBody>
      </p:sp>
      <p:sp>
        <p:nvSpPr>
          <p:cNvPr id="208" name="Прямоугольник 207">
            <a:extLst>
              <a:ext uri="{FF2B5EF4-FFF2-40B4-BE49-F238E27FC236}">
                <a16:creationId xmlns:a16="http://schemas.microsoft.com/office/drawing/2014/main" id="{CA49BB21-A49C-47D2-8A60-302057BBC6C2}"/>
              </a:ext>
            </a:extLst>
          </p:cNvPr>
          <p:cNvSpPr/>
          <p:nvPr/>
        </p:nvSpPr>
        <p:spPr>
          <a:xfrm>
            <a:off x="844804" y="5294581"/>
            <a:ext cx="8426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1Day</a:t>
            </a:r>
          </a:p>
          <a:p>
            <a:r>
              <a:rPr lang="en-US" sz="800" dirty="0"/>
              <a:t>1Week</a:t>
            </a:r>
          </a:p>
          <a:p>
            <a:r>
              <a:rPr lang="en-US" sz="800" dirty="0"/>
              <a:t>1Month</a:t>
            </a:r>
          </a:p>
          <a:p>
            <a:r>
              <a:rPr lang="en-US" sz="800" dirty="0"/>
              <a:t>1Q</a:t>
            </a:r>
          </a:p>
          <a:p>
            <a:r>
              <a:rPr lang="en-US" sz="800" dirty="0"/>
              <a:t>1Y </a:t>
            </a:r>
            <a:endParaRPr lang="ru-RU" sz="800" dirty="0"/>
          </a:p>
        </p:txBody>
      </p:sp>
      <p:sp>
        <p:nvSpPr>
          <p:cNvPr id="209" name="Прямоугольник 208">
            <a:extLst>
              <a:ext uri="{FF2B5EF4-FFF2-40B4-BE49-F238E27FC236}">
                <a16:creationId xmlns:a16="http://schemas.microsoft.com/office/drawing/2014/main" id="{FF4CDB55-20F4-44AC-A54E-45F9E4E55871}"/>
              </a:ext>
            </a:extLst>
          </p:cNvPr>
          <p:cNvSpPr/>
          <p:nvPr/>
        </p:nvSpPr>
        <p:spPr>
          <a:xfrm>
            <a:off x="835271" y="5054776"/>
            <a:ext cx="20519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dirty="0"/>
              <a:t>Step 1.1</a:t>
            </a:r>
            <a:r>
              <a:rPr lang="ru-RU" sz="700" b="1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700" dirty="0"/>
              <a:t>Сжатие размерности</a:t>
            </a:r>
            <a:r>
              <a:rPr lang="en-US" sz="700" dirty="0"/>
              <a:t> </a:t>
            </a:r>
            <a:r>
              <a:rPr lang="ru-RU" sz="700" dirty="0"/>
              <a:t>выборки</a:t>
            </a:r>
          </a:p>
        </p:txBody>
      </p:sp>
      <p:sp>
        <p:nvSpPr>
          <p:cNvPr id="211" name="Прямоугольник 210">
            <a:extLst>
              <a:ext uri="{FF2B5EF4-FFF2-40B4-BE49-F238E27FC236}">
                <a16:creationId xmlns:a16="http://schemas.microsoft.com/office/drawing/2014/main" id="{6CA55D3D-1857-4A88-9712-E39F5F9865F7}"/>
              </a:ext>
            </a:extLst>
          </p:cNvPr>
          <p:cNvSpPr/>
          <p:nvPr/>
        </p:nvSpPr>
        <p:spPr>
          <a:xfrm>
            <a:off x="1574891" y="5504543"/>
            <a:ext cx="534450" cy="4792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err="1">
                <a:solidFill>
                  <a:schemeClr val="tx1"/>
                </a:solidFill>
              </a:rPr>
              <a:t>Tiker_OPEN</a:t>
            </a:r>
            <a:endParaRPr lang="ru-RU" sz="600" dirty="0">
              <a:solidFill>
                <a:schemeClr val="tx1"/>
              </a:solidFill>
            </a:endParaRPr>
          </a:p>
        </p:txBody>
      </p:sp>
      <p:sp>
        <p:nvSpPr>
          <p:cNvPr id="212" name="Прямоугольник 211">
            <a:extLst>
              <a:ext uri="{FF2B5EF4-FFF2-40B4-BE49-F238E27FC236}">
                <a16:creationId xmlns:a16="http://schemas.microsoft.com/office/drawing/2014/main" id="{1A059FEC-F58C-4B5C-A458-31E7835F7853}"/>
              </a:ext>
            </a:extLst>
          </p:cNvPr>
          <p:cNvSpPr/>
          <p:nvPr/>
        </p:nvSpPr>
        <p:spPr>
          <a:xfrm>
            <a:off x="1493003" y="5451947"/>
            <a:ext cx="534450" cy="479232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err="1">
                <a:solidFill>
                  <a:schemeClr val="tx1"/>
                </a:solidFill>
              </a:rPr>
              <a:t>Tiker_OPEN</a:t>
            </a:r>
            <a:endParaRPr lang="ru-RU" sz="600" dirty="0">
              <a:solidFill>
                <a:schemeClr val="tx1"/>
              </a:solidFill>
            </a:endParaRPr>
          </a:p>
        </p:txBody>
      </p:sp>
      <p:sp>
        <p:nvSpPr>
          <p:cNvPr id="213" name="Прямоугольник 212">
            <a:extLst>
              <a:ext uri="{FF2B5EF4-FFF2-40B4-BE49-F238E27FC236}">
                <a16:creationId xmlns:a16="http://schemas.microsoft.com/office/drawing/2014/main" id="{8B68AED3-DA6B-49D4-A031-866F441408CC}"/>
              </a:ext>
            </a:extLst>
          </p:cNvPr>
          <p:cNvSpPr/>
          <p:nvPr/>
        </p:nvSpPr>
        <p:spPr>
          <a:xfrm>
            <a:off x="1365237" y="5377204"/>
            <a:ext cx="587965" cy="479232"/>
          </a:xfrm>
          <a:prstGeom prst="rect">
            <a:avLst/>
          </a:prstGeom>
          <a:solidFill>
            <a:srgbClr val="99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err="1">
                <a:solidFill>
                  <a:schemeClr val="tx1"/>
                </a:solidFill>
              </a:rPr>
              <a:t>Tiker_Time</a:t>
            </a:r>
            <a:r>
              <a:rPr lang="en-US" sz="600" dirty="0">
                <a:solidFill>
                  <a:schemeClr val="tx1"/>
                </a:solidFill>
              </a:rPr>
              <a:t> Frame</a:t>
            </a:r>
            <a:endParaRPr lang="ru-RU" sz="600" dirty="0">
              <a:solidFill>
                <a:schemeClr val="tx1"/>
              </a:solidFill>
            </a:endParaRPr>
          </a:p>
        </p:txBody>
      </p:sp>
      <p:sp>
        <p:nvSpPr>
          <p:cNvPr id="214" name="Прямоугольник 213">
            <a:extLst>
              <a:ext uri="{FF2B5EF4-FFF2-40B4-BE49-F238E27FC236}">
                <a16:creationId xmlns:a16="http://schemas.microsoft.com/office/drawing/2014/main" id="{C0B041FD-7A85-497D-87EC-39E8CB504254}"/>
              </a:ext>
            </a:extLst>
          </p:cNvPr>
          <p:cNvSpPr/>
          <p:nvPr/>
        </p:nvSpPr>
        <p:spPr>
          <a:xfrm>
            <a:off x="10361266" y="2444551"/>
            <a:ext cx="1512000" cy="108000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err="1">
                <a:solidFill>
                  <a:schemeClr val="bg1"/>
                </a:solidFill>
              </a:rPr>
              <a:t>Tiker_TF_OHLC</a:t>
            </a:r>
            <a:r>
              <a:rPr lang="ru-RU" sz="700" dirty="0">
                <a:solidFill>
                  <a:schemeClr val="bg1"/>
                </a:solidFill>
              </a:rPr>
              <a:t>_</a:t>
            </a:r>
            <a:r>
              <a:rPr lang="en-US" sz="700" dirty="0">
                <a:solidFill>
                  <a:schemeClr val="bg1"/>
                </a:solidFill>
              </a:rPr>
              <a:t>V </a:t>
            </a:r>
            <a:r>
              <a:rPr lang="ru-RU" sz="700" dirty="0">
                <a:solidFill>
                  <a:schemeClr val="bg1"/>
                </a:solidFill>
              </a:rPr>
              <a:t>признаки</a:t>
            </a:r>
          </a:p>
        </p:txBody>
      </p:sp>
      <p:sp>
        <p:nvSpPr>
          <p:cNvPr id="216" name="Прямоугольник 215">
            <a:extLst>
              <a:ext uri="{FF2B5EF4-FFF2-40B4-BE49-F238E27FC236}">
                <a16:creationId xmlns:a16="http://schemas.microsoft.com/office/drawing/2014/main" id="{F510310B-55A2-4AD5-9815-E97DF8637CBD}"/>
              </a:ext>
            </a:extLst>
          </p:cNvPr>
          <p:cNvSpPr/>
          <p:nvPr/>
        </p:nvSpPr>
        <p:spPr>
          <a:xfrm>
            <a:off x="8391986" y="4233240"/>
            <a:ext cx="1466257" cy="389815"/>
          </a:xfrm>
          <a:prstGeom prst="rect">
            <a:avLst/>
          </a:prstGeom>
          <a:solidFill>
            <a:srgbClr val="00206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700" dirty="0"/>
              <a:t>Значение частота распределения 5% </a:t>
            </a:r>
            <a:r>
              <a:rPr lang="en-US" sz="700" dirty="0"/>
              <a:t>2</a:t>
            </a:r>
            <a:r>
              <a:rPr lang="ru-RU" sz="700" dirty="0"/>
              <a:t>5</a:t>
            </a:r>
            <a:r>
              <a:rPr lang="en-US" sz="700" dirty="0"/>
              <a:t>%, 50%, 75%, </a:t>
            </a:r>
            <a:r>
              <a:rPr lang="ru-RU" sz="700" dirty="0"/>
              <a:t>95</a:t>
            </a:r>
            <a:r>
              <a:rPr lang="en-US" sz="700" dirty="0"/>
              <a:t>%</a:t>
            </a:r>
          </a:p>
        </p:txBody>
      </p:sp>
      <p:cxnSp>
        <p:nvCxnSpPr>
          <p:cNvPr id="217" name="Прямая соединительная линия 216">
            <a:extLst>
              <a:ext uri="{FF2B5EF4-FFF2-40B4-BE49-F238E27FC236}">
                <a16:creationId xmlns:a16="http://schemas.microsoft.com/office/drawing/2014/main" id="{E593319C-07AC-430F-ADC1-C94ECD4CB944}"/>
              </a:ext>
            </a:extLst>
          </p:cNvPr>
          <p:cNvCxnSpPr/>
          <p:nvPr/>
        </p:nvCxnSpPr>
        <p:spPr>
          <a:xfrm>
            <a:off x="8386457" y="5484659"/>
            <a:ext cx="1062897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Прямоугольник 217">
            <a:extLst>
              <a:ext uri="{FF2B5EF4-FFF2-40B4-BE49-F238E27FC236}">
                <a16:creationId xmlns:a16="http://schemas.microsoft.com/office/drawing/2014/main" id="{F46540BE-F087-4A21-A04C-838E359B331D}"/>
              </a:ext>
            </a:extLst>
          </p:cNvPr>
          <p:cNvSpPr/>
          <p:nvPr/>
        </p:nvSpPr>
        <p:spPr>
          <a:xfrm>
            <a:off x="8382244" y="5524241"/>
            <a:ext cx="1296000" cy="119081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err="1">
                <a:solidFill>
                  <a:schemeClr val="tx1"/>
                </a:solidFill>
              </a:rPr>
              <a:t>Tiker_H</a:t>
            </a:r>
            <a:r>
              <a:rPr lang="en-US" sz="700" dirty="0">
                <a:solidFill>
                  <a:schemeClr val="tx1"/>
                </a:solidFill>
              </a:rPr>
              <a:t>-L</a:t>
            </a:r>
          </a:p>
        </p:txBody>
      </p:sp>
      <p:sp>
        <p:nvSpPr>
          <p:cNvPr id="219" name="Прямоугольник 218">
            <a:extLst>
              <a:ext uri="{FF2B5EF4-FFF2-40B4-BE49-F238E27FC236}">
                <a16:creationId xmlns:a16="http://schemas.microsoft.com/office/drawing/2014/main" id="{8A228C7B-6FB3-4085-9CAE-0A59661BA63F}"/>
              </a:ext>
            </a:extLst>
          </p:cNvPr>
          <p:cNvSpPr/>
          <p:nvPr/>
        </p:nvSpPr>
        <p:spPr>
          <a:xfrm>
            <a:off x="8382244" y="5650500"/>
            <a:ext cx="1296000" cy="119081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err="1">
                <a:solidFill>
                  <a:schemeClr val="tx1"/>
                </a:solidFill>
              </a:rPr>
              <a:t>Tiker_O</a:t>
            </a:r>
            <a:r>
              <a:rPr lang="en-US" sz="700" dirty="0">
                <a:solidFill>
                  <a:schemeClr val="tx1"/>
                </a:solidFill>
              </a:rPr>
              <a:t>-L</a:t>
            </a:r>
          </a:p>
        </p:txBody>
      </p:sp>
      <p:sp>
        <p:nvSpPr>
          <p:cNvPr id="220" name="Прямоугольник 219">
            <a:extLst>
              <a:ext uri="{FF2B5EF4-FFF2-40B4-BE49-F238E27FC236}">
                <a16:creationId xmlns:a16="http://schemas.microsoft.com/office/drawing/2014/main" id="{0CA65754-762C-4CE4-AE87-52CF5B439C24}"/>
              </a:ext>
            </a:extLst>
          </p:cNvPr>
          <p:cNvSpPr/>
          <p:nvPr/>
        </p:nvSpPr>
        <p:spPr>
          <a:xfrm>
            <a:off x="10361266" y="2067059"/>
            <a:ext cx="1512000" cy="108000"/>
          </a:xfrm>
          <a:prstGeom prst="rect">
            <a:avLst/>
          </a:prstGeom>
          <a:solidFill>
            <a:srgbClr val="00206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err="1">
                <a:solidFill>
                  <a:schemeClr val="bg1"/>
                </a:solidFill>
              </a:rPr>
              <a:t>Tiker_TF_Chastota_Interval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221" name="Прямоугольник 220">
            <a:extLst>
              <a:ext uri="{FF2B5EF4-FFF2-40B4-BE49-F238E27FC236}">
                <a16:creationId xmlns:a16="http://schemas.microsoft.com/office/drawing/2014/main" id="{7D981EB3-E373-4A63-AEB3-2C038F912A19}"/>
              </a:ext>
            </a:extLst>
          </p:cNvPr>
          <p:cNvSpPr/>
          <p:nvPr/>
        </p:nvSpPr>
        <p:spPr>
          <a:xfrm>
            <a:off x="8313265" y="3912133"/>
            <a:ext cx="15053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dirty="0" err="1"/>
              <a:t>Metod</a:t>
            </a:r>
            <a:r>
              <a:rPr lang="en-US" sz="700" b="1" dirty="0"/>
              <a:t> 4.4</a:t>
            </a:r>
            <a:r>
              <a:rPr lang="ru-RU" sz="700" b="1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700" dirty="0"/>
              <a:t>Частотные выбросы</a:t>
            </a:r>
          </a:p>
        </p:txBody>
      </p:sp>
      <p:sp>
        <p:nvSpPr>
          <p:cNvPr id="224" name="Прямоугольник 223">
            <a:extLst>
              <a:ext uri="{FF2B5EF4-FFF2-40B4-BE49-F238E27FC236}">
                <a16:creationId xmlns:a16="http://schemas.microsoft.com/office/drawing/2014/main" id="{8FC5D0CD-CF70-402F-9CC5-1C164EDD6BF8}"/>
              </a:ext>
            </a:extLst>
          </p:cNvPr>
          <p:cNvSpPr/>
          <p:nvPr/>
        </p:nvSpPr>
        <p:spPr>
          <a:xfrm>
            <a:off x="104366" y="6652269"/>
            <a:ext cx="88036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TM - Time Frame</a:t>
            </a:r>
          </a:p>
        </p:txBody>
      </p:sp>
      <p:cxnSp>
        <p:nvCxnSpPr>
          <p:cNvPr id="240" name="Прямая со стрелкой 239">
            <a:extLst>
              <a:ext uri="{FF2B5EF4-FFF2-40B4-BE49-F238E27FC236}">
                <a16:creationId xmlns:a16="http://schemas.microsoft.com/office/drawing/2014/main" id="{847E8D36-196C-4090-8790-9C77A41D3507}"/>
              </a:ext>
            </a:extLst>
          </p:cNvPr>
          <p:cNvCxnSpPr>
            <a:cxnSpLocks/>
          </p:cNvCxnSpPr>
          <p:nvPr/>
        </p:nvCxnSpPr>
        <p:spPr>
          <a:xfrm>
            <a:off x="1112614" y="4483226"/>
            <a:ext cx="0" cy="5816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Прямоугольник 263">
            <a:extLst>
              <a:ext uri="{FF2B5EF4-FFF2-40B4-BE49-F238E27FC236}">
                <a16:creationId xmlns:a16="http://schemas.microsoft.com/office/drawing/2014/main" id="{8CB79BBB-782D-49EE-B7DD-7E32AB2F58D1}"/>
              </a:ext>
            </a:extLst>
          </p:cNvPr>
          <p:cNvSpPr/>
          <p:nvPr/>
        </p:nvSpPr>
        <p:spPr>
          <a:xfrm>
            <a:off x="8289475" y="4636564"/>
            <a:ext cx="15053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dirty="0" err="1"/>
              <a:t>Metod</a:t>
            </a:r>
            <a:r>
              <a:rPr lang="en-US" sz="700" b="1" dirty="0"/>
              <a:t> 4.5</a:t>
            </a:r>
            <a:r>
              <a:rPr lang="ru-RU" sz="700" b="1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700" dirty="0"/>
              <a:t>Сигналы</a:t>
            </a:r>
          </a:p>
        </p:txBody>
      </p:sp>
      <p:cxnSp>
        <p:nvCxnSpPr>
          <p:cNvPr id="265" name="Прямая соединительная линия 264">
            <a:extLst>
              <a:ext uri="{FF2B5EF4-FFF2-40B4-BE49-F238E27FC236}">
                <a16:creationId xmlns:a16="http://schemas.microsoft.com/office/drawing/2014/main" id="{491F2E63-4767-4824-BA85-A543863E96D5}"/>
              </a:ext>
            </a:extLst>
          </p:cNvPr>
          <p:cNvCxnSpPr/>
          <p:nvPr/>
        </p:nvCxnSpPr>
        <p:spPr>
          <a:xfrm>
            <a:off x="8363165" y="4909459"/>
            <a:ext cx="1062897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Прямоугольник 273">
            <a:extLst>
              <a:ext uri="{FF2B5EF4-FFF2-40B4-BE49-F238E27FC236}">
                <a16:creationId xmlns:a16="http://schemas.microsoft.com/office/drawing/2014/main" id="{10AB8DE6-0E77-416A-85AC-9B4B9AFC625A}"/>
              </a:ext>
            </a:extLst>
          </p:cNvPr>
          <p:cNvSpPr/>
          <p:nvPr/>
        </p:nvSpPr>
        <p:spPr>
          <a:xfrm rot="16200000">
            <a:off x="9466102" y="1776079"/>
            <a:ext cx="117692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DataFrame_Level_02</a:t>
            </a:r>
            <a:endParaRPr lang="ru-RU" dirty="0"/>
          </a:p>
        </p:txBody>
      </p:sp>
      <p:sp>
        <p:nvSpPr>
          <p:cNvPr id="275" name="Левая фигурная скобка 274">
            <a:extLst>
              <a:ext uri="{FF2B5EF4-FFF2-40B4-BE49-F238E27FC236}">
                <a16:creationId xmlns:a16="http://schemas.microsoft.com/office/drawing/2014/main" id="{8B03B132-FD9A-487D-AC9E-111327F3AC49}"/>
              </a:ext>
            </a:extLst>
          </p:cNvPr>
          <p:cNvSpPr/>
          <p:nvPr/>
        </p:nvSpPr>
        <p:spPr>
          <a:xfrm>
            <a:off x="10144813" y="1364428"/>
            <a:ext cx="151187" cy="1107836"/>
          </a:xfrm>
          <a:prstGeom prst="leftBrace">
            <a:avLst>
              <a:gd name="adj1" fmla="val 62179"/>
              <a:gd name="adj2" fmla="val 50000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" name="Прямоугольник 103">
            <a:extLst>
              <a:ext uri="{FF2B5EF4-FFF2-40B4-BE49-F238E27FC236}">
                <a16:creationId xmlns:a16="http://schemas.microsoft.com/office/drawing/2014/main" id="{DF6B58E2-C1EA-46DC-9CC4-5178A9DD9B3C}"/>
              </a:ext>
            </a:extLst>
          </p:cNvPr>
          <p:cNvSpPr/>
          <p:nvPr/>
        </p:nvSpPr>
        <p:spPr>
          <a:xfrm>
            <a:off x="10361266" y="2193203"/>
            <a:ext cx="1512000" cy="108000"/>
          </a:xfrm>
          <a:prstGeom prst="rect">
            <a:avLst/>
          </a:prstGeom>
          <a:solidFill>
            <a:srgbClr val="00206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err="1">
                <a:solidFill>
                  <a:schemeClr val="bg1"/>
                </a:solidFill>
              </a:rPr>
              <a:t>Tiker_TF_Signal_Dammi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22" name="Прямоугольник 121">
            <a:extLst>
              <a:ext uri="{FF2B5EF4-FFF2-40B4-BE49-F238E27FC236}">
                <a16:creationId xmlns:a16="http://schemas.microsoft.com/office/drawing/2014/main" id="{CD8F4EA2-2C79-42EB-908B-E70956393349}"/>
              </a:ext>
            </a:extLst>
          </p:cNvPr>
          <p:cNvSpPr/>
          <p:nvPr/>
        </p:nvSpPr>
        <p:spPr>
          <a:xfrm>
            <a:off x="4647753" y="4021143"/>
            <a:ext cx="2153978" cy="144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 err="1">
                <a:solidFill>
                  <a:schemeClr val="tx1"/>
                </a:solidFill>
              </a:rPr>
              <a:t>Tiker_TM</a:t>
            </a:r>
            <a:r>
              <a:rPr lang="en-US" sz="800" dirty="0">
                <a:solidFill>
                  <a:schemeClr val="tx1"/>
                </a:solidFill>
              </a:rPr>
              <a:t>_</a:t>
            </a:r>
            <a:r>
              <a:rPr lang="ru-RU" sz="800" dirty="0">
                <a:solidFill>
                  <a:schemeClr val="tx1"/>
                </a:solidFill>
              </a:rPr>
              <a:t>(</a:t>
            </a:r>
            <a:r>
              <a:rPr lang="en-US" sz="800" dirty="0">
                <a:solidFill>
                  <a:schemeClr val="tx1"/>
                </a:solidFill>
              </a:rPr>
              <a:t>Open, H, L, V)</a:t>
            </a:r>
          </a:p>
        </p:txBody>
      </p:sp>
      <p:cxnSp>
        <p:nvCxnSpPr>
          <p:cNvPr id="55" name="Соединитель: уступ 54">
            <a:extLst>
              <a:ext uri="{FF2B5EF4-FFF2-40B4-BE49-F238E27FC236}">
                <a16:creationId xmlns:a16="http://schemas.microsoft.com/office/drawing/2014/main" id="{F6E96C9F-7609-44C4-99E9-EC5C10032AF1}"/>
              </a:ext>
            </a:extLst>
          </p:cNvPr>
          <p:cNvCxnSpPr>
            <a:stCxn id="211" idx="2"/>
            <a:endCxn id="8" idx="1"/>
          </p:cNvCxnSpPr>
          <p:nvPr/>
        </p:nvCxnSpPr>
        <p:spPr>
          <a:xfrm rot="5400000" flipH="1">
            <a:off x="-933541" y="3208119"/>
            <a:ext cx="4205539" cy="1345775"/>
          </a:xfrm>
          <a:prstGeom prst="bentConnector4">
            <a:avLst>
              <a:gd name="adj1" fmla="val -5436"/>
              <a:gd name="adj2" fmla="val 127967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Прямоугольник 168">
            <a:extLst>
              <a:ext uri="{FF2B5EF4-FFF2-40B4-BE49-F238E27FC236}">
                <a16:creationId xmlns:a16="http://schemas.microsoft.com/office/drawing/2014/main" id="{4AD10A34-A10E-4C9F-BC2D-74CF5046763C}"/>
              </a:ext>
            </a:extLst>
          </p:cNvPr>
          <p:cNvSpPr/>
          <p:nvPr/>
        </p:nvSpPr>
        <p:spPr>
          <a:xfrm>
            <a:off x="8382244" y="5785404"/>
            <a:ext cx="1296000" cy="119081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err="1">
                <a:solidFill>
                  <a:schemeClr val="tx1"/>
                </a:solidFill>
              </a:rPr>
              <a:t>Tiker_O</a:t>
            </a:r>
            <a:r>
              <a:rPr lang="en-US" sz="700" dirty="0">
                <a:solidFill>
                  <a:schemeClr val="tx1"/>
                </a:solidFill>
              </a:rPr>
              <a:t>-C</a:t>
            </a:r>
          </a:p>
        </p:txBody>
      </p:sp>
      <p:sp>
        <p:nvSpPr>
          <p:cNvPr id="175" name="Прямоугольник 174">
            <a:extLst>
              <a:ext uri="{FF2B5EF4-FFF2-40B4-BE49-F238E27FC236}">
                <a16:creationId xmlns:a16="http://schemas.microsoft.com/office/drawing/2014/main" id="{33FBA4A3-1CED-4AF2-8E91-61F7A7D1B462}"/>
              </a:ext>
            </a:extLst>
          </p:cNvPr>
          <p:cNvSpPr/>
          <p:nvPr/>
        </p:nvSpPr>
        <p:spPr>
          <a:xfrm>
            <a:off x="8382244" y="5915472"/>
            <a:ext cx="1296000" cy="119081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err="1">
                <a:solidFill>
                  <a:schemeClr val="tx1"/>
                </a:solidFill>
              </a:rPr>
              <a:t>Tiker_L</a:t>
            </a:r>
            <a:r>
              <a:rPr lang="en-US" sz="700" dirty="0">
                <a:solidFill>
                  <a:schemeClr val="tx1"/>
                </a:solidFill>
              </a:rPr>
              <a:t>-C</a:t>
            </a:r>
          </a:p>
        </p:txBody>
      </p:sp>
      <p:sp>
        <p:nvSpPr>
          <p:cNvPr id="179" name="Прямоугольник 178">
            <a:extLst>
              <a:ext uri="{FF2B5EF4-FFF2-40B4-BE49-F238E27FC236}">
                <a16:creationId xmlns:a16="http://schemas.microsoft.com/office/drawing/2014/main" id="{D501FD63-3D58-4B83-9874-4C56D41E1212}"/>
              </a:ext>
            </a:extLst>
          </p:cNvPr>
          <p:cNvSpPr/>
          <p:nvPr/>
        </p:nvSpPr>
        <p:spPr>
          <a:xfrm>
            <a:off x="8382244" y="6040369"/>
            <a:ext cx="1296000" cy="119081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err="1">
                <a:solidFill>
                  <a:schemeClr val="tx1"/>
                </a:solidFill>
              </a:rPr>
              <a:t>Tiker_O+H-L+C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181" name="Прямоугольник 180">
            <a:extLst>
              <a:ext uri="{FF2B5EF4-FFF2-40B4-BE49-F238E27FC236}">
                <a16:creationId xmlns:a16="http://schemas.microsoft.com/office/drawing/2014/main" id="{48B41A5B-358B-4F80-BC85-05A482C797EB}"/>
              </a:ext>
            </a:extLst>
          </p:cNvPr>
          <p:cNvSpPr/>
          <p:nvPr/>
        </p:nvSpPr>
        <p:spPr>
          <a:xfrm>
            <a:off x="8382244" y="6172403"/>
            <a:ext cx="1296000" cy="119081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err="1">
                <a:solidFill>
                  <a:schemeClr val="tx1"/>
                </a:solidFill>
              </a:rPr>
              <a:t>Tiker</a:t>
            </a:r>
            <a:r>
              <a:rPr lang="en-US" sz="700" dirty="0">
                <a:solidFill>
                  <a:schemeClr val="tx1"/>
                </a:solidFill>
              </a:rPr>
              <a:t>_(O+H-L+C)V</a:t>
            </a:r>
          </a:p>
        </p:txBody>
      </p:sp>
      <p:cxnSp>
        <p:nvCxnSpPr>
          <p:cNvPr id="182" name="Прямая соединительная линия 181">
            <a:extLst>
              <a:ext uri="{FF2B5EF4-FFF2-40B4-BE49-F238E27FC236}">
                <a16:creationId xmlns:a16="http://schemas.microsoft.com/office/drawing/2014/main" id="{B897444A-6CCC-429E-81B2-68A90B067743}"/>
              </a:ext>
            </a:extLst>
          </p:cNvPr>
          <p:cNvCxnSpPr/>
          <p:nvPr/>
        </p:nvCxnSpPr>
        <p:spPr>
          <a:xfrm>
            <a:off x="8414225" y="4188650"/>
            <a:ext cx="1062897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Прямая соединительная линия 188">
            <a:extLst>
              <a:ext uri="{FF2B5EF4-FFF2-40B4-BE49-F238E27FC236}">
                <a16:creationId xmlns:a16="http://schemas.microsoft.com/office/drawing/2014/main" id="{5454A105-972F-4673-B58B-2C115E11EA64}"/>
              </a:ext>
            </a:extLst>
          </p:cNvPr>
          <p:cNvCxnSpPr/>
          <p:nvPr/>
        </p:nvCxnSpPr>
        <p:spPr>
          <a:xfrm>
            <a:off x="8391986" y="3587557"/>
            <a:ext cx="1062897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Прямоугольник 194">
            <a:extLst>
              <a:ext uri="{FF2B5EF4-FFF2-40B4-BE49-F238E27FC236}">
                <a16:creationId xmlns:a16="http://schemas.microsoft.com/office/drawing/2014/main" id="{00F206D2-6FF9-459E-90FB-998043C8A0EC}"/>
              </a:ext>
            </a:extLst>
          </p:cNvPr>
          <p:cNvSpPr/>
          <p:nvPr/>
        </p:nvSpPr>
        <p:spPr>
          <a:xfrm>
            <a:off x="8329238" y="2513299"/>
            <a:ext cx="150537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dirty="0" err="1"/>
              <a:t>Metod</a:t>
            </a:r>
            <a:r>
              <a:rPr lang="en-US" sz="700" b="1" dirty="0"/>
              <a:t> 4.2</a:t>
            </a:r>
            <a:r>
              <a:rPr lang="ru-RU" sz="700" b="1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700" dirty="0"/>
              <a:t>Сравнение нескольких индикаторов</a:t>
            </a:r>
          </a:p>
        </p:txBody>
      </p:sp>
      <p:cxnSp>
        <p:nvCxnSpPr>
          <p:cNvPr id="199" name="Прямая соединительная линия 198">
            <a:extLst>
              <a:ext uri="{FF2B5EF4-FFF2-40B4-BE49-F238E27FC236}">
                <a16:creationId xmlns:a16="http://schemas.microsoft.com/office/drawing/2014/main" id="{4229BF89-FA6F-4275-982C-5888334B98CB}"/>
              </a:ext>
            </a:extLst>
          </p:cNvPr>
          <p:cNvCxnSpPr/>
          <p:nvPr/>
        </p:nvCxnSpPr>
        <p:spPr>
          <a:xfrm>
            <a:off x="8408487" y="2924997"/>
            <a:ext cx="1062897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Прямоугольник 214">
            <a:extLst>
              <a:ext uri="{FF2B5EF4-FFF2-40B4-BE49-F238E27FC236}">
                <a16:creationId xmlns:a16="http://schemas.microsoft.com/office/drawing/2014/main" id="{F1AE14B1-E11C-4C01-860C-05BE4CA04B14}"/>
              </a:ext>
            </a:extLst>
          </p:cNvPr>
          <p:cNvSpPr/>
          <p:nvPr/>
        </p:nvSpPr>
        <p:spPr>
          <a:xfrm>
            <a:off x="8403635" y="2959497"/>
            <a:ext cx="1476000" cy="108000"/>
          </a:xfrm>
          <a:prstGeom prst="rect">
            <a:avLst/>
          </a:prstGeom>
          <a:solidFill>
            <a:srgbClr val="00206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err="1">
                <a:solidFill>
                  <a:schemeClr val="bg1"/>
                </a:solidFill>
              </a:rPr>
              <a:t>Spred_Tiker</a:t>
            </a:r>
            <a:r>
              <a:rPr lang="ru-RU" sz="700" dirty="0">
                <a:solidFill>
                  <a:schemeClr val="bg1"/>
                </a:solidFill>
              </a:rPr>
              <a:t>1</a:t>
            </a:r>
            <a:r>
              <a:rPr lang="en-US" sz="700" dirty="0">
                <a:solidFill>
                  <a:schemeClr val="bg1"/>
                </a:solidFill>
              </a:rPr>
              <a:t>_Tiker2</a:t>
            </a:r>
          </a:p>
        </p:txBody>
      </p:sp>
      <p:sp>
        <p:nvSpPr>
          <p:cNvPr id="225" name="Прямоугольник 224">
            <a:extLst>
              <a:ext uri="{FF2B5EF4-FFF2-40B4-BE49-F238E27FC236}">
                <a16:creationId xmlns:a16="http://schemas.microsoft.com/office/drawing/2014/main" id="{C2E335C3-4D85-48B4-BD94-B05AC20D96A1}"/>
              </a:ext>
            </a:extLst>
          </p:cNvPr>
          <p:cNvSpPr/>
          <p:nvPr/>
        </p:nvSpPr>
        <p:spPr>
          <a:xfrm>
            <a:off x="8408487" y="3083911"/>
            <a:ext cx="1476000" cy="108000"/>
          </a:xfrm>
          <a:prstGeom prst="rect">
            <a:avLst/>
          </a:prstGeom>
          <a:solidFill>
            <a:srgbClr val="00206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err="1">
                <a:solidFill>
                  <a:schemeClr val="bg1"/>
                </a:solidFill>
              </a:rPr>
              <a:t>If_Tiker</a:t>
            </a:r>
            <a:r>
              <a:rPr lang="ru-RU" sz="700" dirty="0">
                <a:solidFill>
                  <a:schemeClr val="bg1"/>
                </a:solidFill>
              </a:rPr>
              <a:t>1</a:t>
            </a:r>
            <a:r>
              <a:rPr lang="en-US" sz="700" dirty="0">
                <a:solidFill>
                  <a:schemeClr val="bg1"/>
                </a:solidFill>
              </a:rPr>
              <a:t>&gt;Tiker2</a:t>
            </a:r>
          </a:p>
        </p:txBody>
      </p:sp>
      <p:cxnSp>
        <p:nvCxnSpPr>
          <p:cNvPr id="226" name="Соединитель: уступ 225">
            <a:extLst>
              <a:ext uri="{FF2B5EF4-FFF2-40B4-BE49-F238E27FC236}">
                <a16:creationId xmlns:a16="http://schemas.microsoft.com/office/drawing/2014/main" id="{C25F9B40-86E2-430A-BEF8-5F09A62FF99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83553" y="1587911"/>
            <a:ext cx="1538263" cy="1309098"/>
          </a:xfrm>
          <a:prstGeom prst="bentConnector3">
            <a:avLst>
              <a:gd name="adj1" fmla="val 99837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Прямоугольник 101">
            <a:extLst>
              <a:ext uri="{FF2B5EF4-FFF2-40B4-BE49-F238E27FC236}">
                <a16:creationId xmlns:a16="http://schemas.microsoft.com/office/drawing/2014/main" id="{B2F70E5D-811C-471F-A66B-26F13DB44FC9}"/>
              </a:ext>
            </a:extLst>
          </p:cNvPr>
          <p:cNvSpPr/>
          <p:nvPr/>
        </p:nvSpPr>
        <p:spPr>
          <a:xfrm>
            <a:off x="10361266" y="1281306"/>
            <a:ext cx="1512000" cy="10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err="1">
                <a:solidFill>
                  <a:schemeClr val="tx1"/>
                </a:solidFill>
              </a:rPr>
              <a:t>Index_Data</a:t>
            </a:r>
            <a:endParaRPr lang="ru-RU" sz="700" dirty="0">
              <a:solidFill>
                <a:schemeClr val="tx1"/>
              </a:solidFill>
            </a:endParaRPr>
          </a:p>
        </p:txBody>
      </p:sp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B74E4BEF-5E83-4B24-9D5A-536D438EA1F5}"/>
              </a:ext>
            </a:extLst>
          </p:cNvPr>
          <p:cNvSpPr/>
          <p:nvPr/>
        </p:nvSpPr>
        <p:spPr>
          <a:xfrm>
            <a:off x="10361266" y="1407667"/>
            <a:ext cx="1512000" cy="108000"/>
          </a:xfrm>
          <a:prstGeom prst="rect">
            <a:avLst/>
          </a:prstGeom>
          <a:solidFill>
            <a:srgbClr val="FFEEC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err="1">
                <a:solidFill>
                  <a:schemeClr val="tx1"/>
                </a:solidFill>
              </a:rPr>
              <a:t>Dammi_Data_Futures</a:t>
            </a:r>
            <a:endParaRPr lang="ru-RU" sz="700" dirty="0">
              <a:solidFill>
                <a:schemeClr val="tx1"/>
              </a:solidFill>
            </a:endParaRPr>
          </a:p>
        </p:txBody>
      </p:sp>
      <p:sp>
        <p:nvSpPr>
          <p:cNvPr id="105" name="Прямоугольник 104">
            <a:extLst>
              <a:ext uri="{FF2B5EF4-FFF2-40B4-BE49-F238E27FC236}">
                <a16:creationId xmlns:a16="http://schemas.microsoft.com/office/drawing/2014/main" id="{13329303-D32B-4E61-960F-92408096DA8B}"/>
              </a:ext>
            </a:extLst>
          </p:cNvPr>
          <p:cNvSpPr/>
          <p:nvPr/>
        </p:nvSpPr>
        <p:spPr>
          <a:xfrm>
            <a:off x="10361266" y="1546042"/>
            <a:ext cx="1512000" cy="10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err="1">
                <a:solidFill>
                  <a:schemeClr val="tx1"/>
                </a:solidFill>
              </a:rPr>
              <a:t>Tiker_TF_Close_TAname_Param</a:t>
            </a:r>
            <a:endParaRPr lang="ru-RU" sz="700" dirty="0">
              <a:solidFill>
                <a:schemeClr val="tx1"/>
              </a:solidFill>
            </a:endParaRPr>
          </a:p>
        </p:txBody>
      </p:sp>
      <p:sp>
        <p:nvSpPr>
          <p:cNvPr id="106" name="Прямоугольник 105">
            <a:extLst>
              <a:ext uri="{FF2B5EF4-FFF2-40B4-BE49-F238E27FC236}">
                <a16:creationId xmlns:a16="http://schemas.microsoft.com/office/drawing/2014/main" id="{15C43DA6-5F4C-45F8-9A66-31EEF51DD893}"/>
              </a:ext>
            </a:extLst>
          </p:cNvPr>
          <p:cNvSpPr/>
          <p:nvPr/>
        </p:nvSpPr>
        <p:spPr>
          <a:xfrm>
            <a:off x="8317804" y="2092321"/>
            <a:ext cx="15053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dirty="0" err="1"/>
              <a:t>Metod</a:t>
            </a:r>
            <a:r>
              <a:rPr lang="en-US" sz="700" b="1" dirty="0"/>
              <a:t> 4.1</a:t>
            </a:r>
            <a:r>
              <a:rPr lang="ru-RU" sz="700" b="1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700" dirty="0"/>
              <a:t>Выявление паттернов</a:t>
            </a:r>
          </a:p>
        </p:txBody>
      </p:sp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id="{06F68EC2-9A9E-435D-9E62-DD87DDE6A2BA}"/>
              </a:ext>
            </a:extLst>
          </p:cNvPr>
          <p:cNvSpPr/>
          <p:nvPr/>
        </p:nvSpPr>
        <p:spPr>
          <a:xfrm>
            <a:off x="8414225" y="2364264"/>
            <a:ext cx="1476000" cy="108000"/>
          </a:xfrm>
          <a:prstGeom prst="rect">
            <a:avLst/>
          </a:prstGeom>
          <a:solidFill>
            <a:srgbClr val="2FB4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bg1"/>
                </a:solidFill>
              </a:rPr>
              <a:t>Tiker_0-1-0-0-1</a:t>
            </a:r>
          </a:p>
        </p:txBody>
      </p:sp>
      <p:sp>
        <p:nvSpPr>
          <p:cNvPr id="108" name="Прямоугольник 107">
            <a:extLst>
              <a:ext uri="{FF2B5EF4-FFF2-40B4-BE49-F238E27FC236}">
                <a16:creationId xmlns:a16="http://schemas.microsoft.com/office/drawing/2014/main" id="{6ECAC69B-6182-47CF-A53B-A4BA8C5709E9}"/>
              </a:ext>
            </a:extLst>
          </p:cNvPr>
          <p:cNvSpPr/>
          <p:nvPr/>
        </p:nvSpPr>
        <p:spPr>
          <a:xfrm>
            <a:off x="10361266" y="1684416"/>
            <a:ext cx="1512000" cy="108000"/>
          </a:xfrm>
          <a:prstGeom prst="rect">
            <a:avLst/>
          </a:prstGeom>
          <a:solidFill>
            <a:srgbClr val="2FB4E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bg1"/>
                </a:solidFill>
              </a:rPr>
              <a:t>Tiker_Pattern_0-1-0-0-1_Dammi</a:t>
            </a:r>
          </a:p>
        </p:txBody>
      </p:sp>
      <p:cxnSp>
        <p:nvCxnSpPr>
          <p:cNvPr id="5" name="Соединитель: уступ 4">
            <a:extLst>
              <a:ext uri="{FF2B5EF4-FFF2-40B4-BE49-F238E27FC236}">
                <a16:creationId xmlns:a16="http://schemas.microsoft.com/office/drawing/2014/main" id="{34446175-4915-4B25-8838-6B7553D6BD25}"/>
              </a:ext>
            </a:extLst>
          </p:cNvPr>
          <p:cNvCxnSpPr>
            <a:cxnSpLocks/>
            <a:stCxn id="173" idx="3"/>
            <a:endCxn id="106" idx="1"/>
          </p:cNvCxnSpPr>
          <p:nvPr/>
        </p:nvCxnSpPr>
        <p:spPr>
          <a:xfrm>
            <a:off x="7850830" y="1814582"/>
            <a:ext cx="466974" cy="431628"/>
          </a:xfrm>
          <a:prstGeom prst="bentConnector3">
            <a:avLst>
              <a:gd name="adj1" fmla="val 51978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Левая фигурная скобка 109">
            <a:extLst>
              <a:ext uri="{FF2B5EF4-FFF2-40B4-BE49-F238E27FC236}">
                <a16:creationId xmlns:a16="http://schemas.microsoft.com/office/drawing/2014/main" id="{5F70C09A-9121-46D7-96FE-A83424BFC232}"/>
              </a:ext>
            </a:extLst>
          </p:cNvPr>
          <p:cNvSpPr/>
          <p:nvPr/>
        </p:nvSpPr>
        <p:spPr>
          <a:xfrm rot="10800000">
            <a:off x="8296917" y="1417374"/>
            <a:ext cx="150829" cy="682287"/>
          </a:xfrm>
          <a:prstGeom prst="leftBrace">
            <a:avLst>
              <a:gd name="adj1" fmla="val 62179"/>
              <a:gd name="adj2" fmla="val 50000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692CD96A-337A-4F62-82C5-384AF280BA45}"/>
              </a:ext>
            </a:extLst>
          </p:cNvPr>
          <p:cNvCxnSpPr>
            <a:cxnSpLocks/>
          </p:cNvCxnSpPr>
          <p:nvPr/>
        </p:nvCxnSpPr>
        <p:spPr>
          <a:xfrm>
            <a:off x="8589818" y="1516611"/>
            <a:ext cx="1228826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оединитель: уступ 16">
            <a:extLst>
              <a:ext uri="{FF2B5EF4-FFF2-40B4-BE49-F238E27FC236}">
                <a16:creationId xmlns:a16="http://schemas.microsoft.com/office/drawing/2014/main" id="{C2B306EF-C188-4A3D-83FD-F6BDF0742694}"/>
              </a:ext>
            </a:extLst>
          </p:cNvPr>
          <p:cNvCxnSpPr>
            <a:cxnSpLocks/>
            <a:stCxn id="173" idx="3"/>
            <a:endCxn id="195" idx="1"/>
          </p:cNvCxnSpPr>
          <p:nvPr/>
        </p:nvCxnSpPr>
        <p:spPr>
          <a:xfrm>
            <a:off x="7850830" y="1814582"/>
            <a:ext cx="478408" cy="906466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: уступ 18">
            <a:extLst>
              <a:ext uri="{FF2B5EF4-FFF2-40B4-BE49-F238E27FC236}">
                <a16:creationId xmlns:a16="http://schemas.microsoft.com/office/drawing/2014/main" id="{C0540DEC-4D01-46D4-8088-0E8772B04E86}"/>
              </a:ext>
            </a:extLst>
          </p:cNvPr>
          <p:cNvCxnSpPr>
            <a:stCxn id="173" idx="3"/>
            <a:endCxn id="184" idx="1"/>
          </p:cNvCxnSpPr>
          <p:nvPr/>
        </p:nvCxnSpPr>
        <p:spPr>
          <a:xfrm>
            <a:off x="7850830" y="1814582"/>
            <a:ext cx="453199" cy="1642394"/>
          </a:xfrm>
          <a:prstGeom prst="bentConnector3">
            <a:avLst>
              <a:gd name="adj1" fmla="val 52038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Соединитель: уступ 26">
            <a:extLst>
              <a:ext uri="{FF2B5EF4-FFF2-40B4-BE49-F238E27FC236}">
                <a16:creationId xmlns:a16="http://schemas.microsoft.com/office/drawing/2014/main" id="{E32CFCBF-26FD-4135-9E42-2F2489B184BF}"/>
              </a:ext>
            </a:extLst>
          </p:cNvPr>
          <p:cNvCxnSpPr>
            <a:stCxn id="173" idx="3"/>
            <a:endCxn id="221" idx="1"/>
          </p:cNvCxnSpPr>
          <p:nvPr/>
        </p:nvCxnSpPr>
        <p:spPr>
          <a:xfrm>
            <a:off x="7850830" y="1814582"/>
            <a:ext cx="462435" cy="2251440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Соединитель: уступ 29">
            <a:extLst>
              <a:ext uri="{FF2B5EF4-FFF2-40B4-BE49-F238E27FC236}">
                <a16:creationId xmlns:a16="http://schemas.microsoft.com/office/drawing/2014/main" id="{EB820AA9-5616-48E3-AD68-370BB30F3100}"/>
              </a:ext>
            </a:extLst>
          </p:cNvPr>
          <p:cNvCxnSpPr>
            <a:stCxn id="173" idx="3"/>
            <a:endCxn id="264" idx="1"/>
          </p:cNvCxnSpPr>
          <p:nvPr/>
        </p:nvCxnSpPr>
        <p:spPr>
          <a:xfrm>
            <a:off x="7850830" y="1814582"/>
            <a:ext cx="438645" cy="2975871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Соединитель: уступ 31">
            <a:extLst>
              <a:ext uri="{FF2B5EF4-FFF2-40B4-BE49-F238E27FC236}">
                <a16:creationId xmlns:a16="http://schemas.microsoft.com/office/drawing/2014/main" id="{234CA3EE-3000-401A-90CD-F60F10ECFE15}"/>
              </a:ext>
            </a:extLst>
          </p:cNvPr>
          <p:cNvCxnSpPr>
            <a:stCxn id="172" idx="3"/>
            <a:endCxn id="207" idx="1"/>
          </p:cNvCxnSpPr>
          <p:nvPr/>
        </p:nvCxnSpPr>
        <p:spPr>
          <a:xfrm>
            <a:off x="7850830" y="1986401"/>
            <a:ext cx="442858" cy="3367538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Прямоугольник 127">
            <a:extLst>
              <a:ext uri="{FF2B5EF4-FFF2-40B4-BE49-F238E27FC236}">
                <a16:creationId xmlns:a16="http://schemas.microsoft.com/office/drawing/2014/main" id="{1E497E17-C077-4657-8541-439D9A35E7EA}"/>
              </a:ext>
            </a:extLst>
          </p:cNvPr>
          <p:cNvSpPr/>
          <p:nvPr/>
        </p:nvSpPr>
        <p:spPr>
          <a:xfrm>
            <a:off x="10361266" y="1809372"/>
            <a:ext cx="1512000" cy="108000"/>
          </a:xfrm>
          <a:prstGeom prst="rect">
            <a:avLst/>
          </a:prstGeom>
          <a:solidFill>
            <a:srgbClr val="00206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err="1">
                <a:solidFill>
                  <a:schemeClr val="bg1"/>
                </a:solidFill>
              </a:rPr>
              <a:t>Spred_Tiker</a:t>
            </a:r>
            <a:r>
              <a:rPr lang="ru-RU" sz="700" dirty="0">
                <a:solidFill>
                  <a:schemeClr val="bg1"/>
                </a:solidFill>
              </a:rPr>
              <a:t>1</a:t>
            </a:r>
            <a:r>
              <a:rPr lang="en-US" sz="700" dirty="0">
                <a:solidFill>
                  <a:schemeClr val="bg1"/>
                </a:solidFill>
              </a:rPr>
              <a:t>_Tiker2</a:t>
            </a:r>
          </a:p>
        </p:txBody>
      </p:sp>
      <p:cxnSp>
        <p:nvCxnSpPr>
          <p:cNvPr id="34" name="Соединитель: уступ 33">
            <a:extLst>
              <a:ext uri="{FF2B5EF4-FFF2-40B4-BE49-F238E27FC236}">
                <a16:creationId xmlns:a16="http://schemas.microsoft.com/office/drawing/2014/main" id="{84CD3DA1-813A-4673-A43D-E3F92B8F239A}"/>
              </a:ext>
            </a:extLst>
          </p:cNvPr>
          <p:cNvCxnSpPr>
            <a:stCxn id="215" idx="3"/>
            <a:endCxn id="200" idx="1"/>
          </p:cNvCxnSpPr>
          <p:nvPr/>
        </p:nvCxnSpPr>
        <p:spPr>
          <a:xfrm flipH="1">
            <a:off x="4641731" y="3013497"/>
            <a:ext cx="5237904" cy="2328201"/>
          </a:xfrm>
          <a:prstGeom prst="bentConnector5">
            <a:avLst>
              <a:gd name="adj1" fmla="val -4364"/>
              <a:gd name="adj2" fmla="val 148395"/>
              <a:gd name="adj3" fmla="val 104364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Соединитель: уступ 36">
            <a:extLst>
              <a:ext uri="{FF2B5EF4-FFF2-40B4-BE49-F238E27FC236}">
                <a16:creationId xmlns:a16="http://schemas.microsoft.com/office/drawing/2014/main" id="{9D7E6D15-77B2-493C-84CD-0E4D7D9E96D5}"/>
              </a:ext>
            </a:extLst>
          </p:cNvPr>
          <p:cNvCxnSpPr>
            <a:stCxn id="215" idx="3"/>
            <a:endCxn id="205" idx="3"/>
          </p:cNvCxnSpPr>
          <p:nvPr/>
        </p:nvCxnSpPr>
        <p:spPr>
          <a:xfrm flipH="1">
            <a:off x="9858242" y="3013497"/>
            <a:ext cx="21393" cy="752315"/>
          </a:xfrm>
          <a:prstGeom prst="bentConnector3">
            <a:avLst>
              <a:gd name="adj1" fmla="val -1111752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Соединитель: уступ 39">
            <a:extLst>
              <a:ext uri="{FF2B5EF4-FFF2-40B4-BE49-F238E27FC236}">
                <a16:creationId xmlns:a16="http://schemas.microsoft.com/office/drawing/2014/main" id="{089E8FE0-0EBC-44F2-A2F8-11717D0C5619}"/>
              </a:ext>
            </a:extLst>
          </p:cNvPr>
          <p:cNvCxnSpPr>
            <a:stCxn id="215" idx="3"/>
            <a:endCxn id="216" idx="3"/>
          </p:cNvCxnSpPr>
          <p:nvPr/>
        </p:nvCxnSpPr>
        <p:spPr>
          <a:xfrm flipH="1">
            <a:off x="9858243" y="3013497"/>
            <a:ext cx="21392" cy="1414651"/>
          </a:xfrm>
          <a:prstGeom prst="bentConnector3">
            <a:avLst>
              <a:gd name="adj1" fmla="val -1068624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Прямоугольник 136">
            <a:extLst>
              <a:ext uri="{FF2B5EF4-FFF2-40B4-BE49-F238E27FC236}">
                <a16:creationId xmlns:a16="http://schemas.microsoft.com/office/drawing/2014/main" id="{A0877FCD-854C-482F-B703-F9C4B82C80C3}"/>
              </a:ext>
            </a:extLst>
          </p:cNvPr>
          <p:cNvSpPr/>
          <p:nvPr/>
        </p:nvSpPr>
        <p:spPr>
          <a:xfrm>
            <a:off x="10361266" y="2317448"/>
            <a:ext cx="1512000" cy="108000"/>
          </a:xfrm>
          <a:prstGeom prst="rect">
            <a:avLst/>
          </a:prstGeom>
          <a:solidFill>
            <a:srgbClr val="00206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err="1">
                <a:solidFill>
                  <a:schemeClr val="bg1"/>
                </a:solidFill>
              </a:rPr>
              <a:t>Tiker_Indikator_If_Dammi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43" name="Соединитель: уступ 42">
            <a:extLst>
              <a:ext uri="{FF2B5EF4-FFF2-40B4-BE49-F238E27FC236}">
                <a16:creationId xmlns:a16="http://schemas.microsoft.com/office/drawing/2014/main" id="{C97D9E98-DB98-43F7-AA13-2CECD2A0C8CC}"/>
              </a:ext>
            </a:extLst>
          </p:cNvPr>
          <p:cNvCxnSpPr>
            <a:stCxn id="207" idx="3"/>
            <a:endCxn id="203" idx="1"/>
          </p:cNvCxnSpPr>
          <p:nvPr/>
        </p:nvCxnSpPr>
        <p:spPr>
          <a:xfrm flipH="1">
            <a:off x="4641731" y="5353939"/>
            <a:ext cx="4904209" cy="444382"/>
          </a:xfrm>
          <a:prstGeom prst="bentConnector5">
            <a:avLst>
              <a:gd name="adj1" fmla="val -4661"/>
              <a:gd name="adj2" fmla="val 227570"/>
              <a:gd name="adj3" fmla="val 103154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Прямоугольник 167">
            <a:extLst>
              <a:ext uri="{FF2B5EF4-FFF2-40B4-BE49-F238E27FC236}">
                <a16:creationId xmlns:a16="http://schemas.microsoft.com/office/drawing/2014/main" id="{7EFC16F3-7E64-4827-8B96-C4044FDA04D6}"/>
              </a:ext>
            </a:extLst>
          </p:cNvPr>
          <p:cNvSpPr/>
          <p:nvPr/>
        </p:nvSpPr>
        <p:spPr>
          <a:xfrm>
            <a:off x="10654940" y="2791505"/>
            <a:ext cx="1505379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dirty="0" err="1"/>
              <a:t>Metod</a:t>
            </a:r>
            <a:r>
              <a:rPr lang="en-US" sz="700" b="1" dirty="0"/>
              <a:t> 5</a:t>
            </a:r>
            <a:r>
              <a:rPr lang="ru-RU" sz="700" b="1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700" dirty="0"/>
              <a:t>Удаление строк с </a:t>
            </a:r>
            <a:r>
              <a:rPr lang="en-US" sz="700" dirty="0" err="1"/>
              <a:t>NaN</a:t>
            </a: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700" dirty="0"/>
              <a:t>Слияние массивов разной дискретности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700" dirty="0"/>
              <a:t>Заполнение пустых значений предыдущими значениями</a:t>
            </a:r>
          </a:p>
        </p:txBody>
      </p:sp>
      <p:sp>
        <p:nvSpPr>
          <p:cNvPr id="183" name="Прямоугольник 182">
            <a:extLst>
              <a:ext uri="{FF2B5EF4-FFF2-40B4-BE49-F238E27FC236}">
                <a16:creationId xmlns:a16="http://schemas.microsoft.com/office/drawing/2014/main" id="{28FADADB-4EE5-43FD-B023-00CA1B5D6473}"/>
              </a:ext>
            </a:extLst>
          </p:cNvPr>
          <p:cNvSpPr/>
          <p:nvPr/>
        </p:nvSpPr>
        <p:spPr>
          <a:xfrm>
            <a:off x="10731932" y="3870785"/>
            <a:ext cx="117692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DataFrame_Level_0</a:t>
            </a:r>
            <a:r>
              <a:rPr lang="ru-RU" sz="800" dirty="0"/>
              <a:t>3</a:t>
            </a:r>
            <a:endParaRPr lang="ru-RU" dirty="0"/>
          </a:p>
        </p:txBody>
      </p: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B3098BC9-04C0-4F20-8526-48B236D9D1E1}"/>
              </a:ext>
            </a:extLst>
          </p:cNvPr>
          <p:cNvCxnSpPr>
            <a:cxnSpLocks/>
          </p:cNvCxnSpPr>
          <p:nvPr/>
        </p:nvCxnSpPr>
        <p:spPr>
          <a:xfrm>
            <a:off x="11404313" y="2608141"/>
            <a:ext cx="0" cy="23895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Прямая со стрелкой 184">
            <a:extLst>
              <a:ext uri="{FF2B5EF4-FFF2-40B4-BE49-F238E27FC236}">
                <a16:creationId xmlns:a16="http://schemas.microsoft.com/office/drawing/2014/main" id="{9B69B8DF-FBB4-4D88-8E47-90A0DB0D88DC}"/>
              </a:ext>
            </a:extLst>
          </p:cNvPr>
          <p:cNvCxnSpPr>
            <a:cxnSpLocks/>
          </p:cNvCxnSpPr>
          <p:nvPr/>
        </p:nvCxnSpPr>
        <p:spPr>
          <a:xfrm>
            <a:off x="11415571" y="3619817"/>
            <a:ext cx="0" cy="23895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Прямоугольник 197">
            <a:extLst>
              <a:ext uri="{FF2B5EF4-FFF2-40B4-BE49-F238E27FC236}">
                <a16:creationId xmlns:a16="http://schemas.microsoft.com/office/drawing/2014/main" id="{BB8D06DB-EAA7-4ECF-A73C-A47CAE214F10}"/>
              </a:ext>
            </a:extLst>
          </p:cNvPr>
          <p:cNvSpPr/>
          <p:nvPr/>
        </p:nvSpPr>
        <p:spPr>
          <a:xfrm>
            <a:off x="258271" y="355608"/>
            <a:ext cx="6320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accent4"/>
                </a:solidFill>
              </a:rPr>
              <a:t>КОНВЕЙЕР ПО ГЕНЕРАЦИИ ПРИЗНАКОВ</a:t>
            </a:r>
            <a:endParaRPr lang="ru-RU" sz="6000" dirty="0">
              <a:solidFill>
                <a:schemeClr val="accent4"/>
              </a:solidFill>
            </a:endParaRPr>
          </a:p>
        </p:txBody>
      </p:sp>
      <p:sp>
        <p:nvSpPr>
          <p:cNvPr id="126" name="Прямоугольник 125">
            <a:extLst>
              <a:ext uri="{FF2B5EF4-FFF2-40B4-BE49-F238E27FC236}">
                <a16:creationId xmlns:a16="http://schemas.microsoft.com/office/drawing/2014/main" id="{A71AC639-08C4-473F-BC9F-5CCFEC65F26E}"/>
              </a:ext>
            </a:extLst>
          </p:cNvPr>
          <p:cNvSpPr/>
          <p:nvPr/>
        </p:nvSpPr>
        <p:spPr>
          <a:xfrm>
            <a:off x="4646023" y="4190837"/>
            <a:ext cx="2153978" cy="144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 err="1">
                <a:solidFill>
                  <a:schemeClr val="tx1"/>
                </a:solidFill>
              </a:rPr>
              <a:t>Tiker_TM_Close</a:t>
            </a:r>
            <a:r>
              <a:rPr lang="ru-RU" sz="8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chemeClr val="tx1"/>
                </a:solidFill>
              </a:rPr>
              <a:t>T-1….</a:t>
            </a:r>
          </a:p>
        </p:txBody>
      </p:sp>
    </p:spTree>
    <p:extLst>
      <p:ext uri="{BB962C8B-B14F-4D97-AF65-F5344CB8AC3E}">
        <p14:creationId xmlns:p14="http://schemas.microsoft.com/office/powerpoint/2010/main" val="3933807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05715F0-5C4A-4B2E-8EB7-068339886CE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11" y="1621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485" name="think-cell Slide" r:id="rId6" imgW="395" imgH="394" progId="TCLayout.ActiveDocument.1">
                  <p:embed/>
                </p:oleObj>
              </mc:Choice>
              <mc:Fallback>
                <p:oleObj name="think-cell Slide" r:id="rId6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05715F0-5C4A-4B2E-8EB7-068339886C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11" y="1621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BAE916D-1747-42B8-AC7D-1DDC4CB4450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0" y="1"/>
            <a:ext cx="161974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3296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37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98" name="Прямоугольник 197">
            <a:extLst>
              <a:ext uri="{FF2B5EF4-FFF2-40B4-BE49-F238E27FC236}">
                <a16:creationId xmlns:a16="http://schemas.microsoft.com/office/drawing/2014/main" id="{BB8D06DB-EAA7-4ECF-A73C-A47CAE214F10}"/>
              </a:ext>
            </a:extLst>
          </p:cNvPr>
          <p:cNvSpPr/>
          <p:nvPr/>
        </p:nvSpPr>
        <p:spPr>
          <a:xfrm>
            <a:off x="316229" y="171872"/>
            <a:ext cx="73952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accent4"/>
                </a:solidFill>
              </a:rPr>
              <a:t>ПРИЗНАКИ НА ОСНОВЕ </a:t>
            </a:r>
            <a:r>
              <a:rPr lang="en-US" sz="2400" dirty="0">
                <a:solidFill>
                  <a:schemeClr val="accent4"/>
                </a:solidFill>
              </a:rPr>
              <a:t>MOVING AVERAGE (MA)</a:t>
            </a:r>
          </a:p>
          <a:p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ИСПОЛЬЗУЕТСЯ ОДНА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В СРАВНЕНИИ С ЦЕНОЙ</a:t>
            </a:r>
            <a:endParaRPr lang="ru-RU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C85E597-CE88-4585-9FA7-A1C0C0175532}"/>
              </a:ext>
            </a:extLst>
          </p:cNvPr>
          <p:cNvSpPr/>
          <p:nvPr/>
        </p:nvSpPr>
        <p:spPr>
          <a:xfrm>
            <a:off x="3196017" y="1694632"/>
            <a:ext cx="26022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If MA &gt; Price: </a:t>
            </a:r>
            <a:r>
              <a:rPr lang="ru-RU" sz="1400" dirty="0"/>
              <a:t>«</a:t>
            </a:r>
            <a:r>
              <a:rPr lang="en-US" sz="1400" dirty="0"/>
              <a:t>Buy</a:t>
            </a:r>
            <a:r>
              <a:rPr lang="ru-RU" sz="1400" dirty="0"/>
              <a:t>»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If MA &lt;= Price: </a:t>
            </a:r>
            <a:r>
              <a:rPr lang="ru-RU" sz="1400" dirty="0"/>
              <a:t>«</a:t>
            </a:r>
            <a:r>
              <a:rPr lang="en-US" sz="1400" dirty="0"/>
              <a:t>Sell</a:t>
            </a:r>
            <a:r>
              <a:rPr lang="ru-RU" sz="1400" dirty="0"/>
              <a:t>»</a:t>
            </a:r>
          </a:p>
        </p:txBody>
      </p:sp>
      <p:sp>
        <p:nvSpPr>
          <p:cNvPr id="130" name="Прямоугольник 129">
            <a:extLst>
              <a:ext uri="{FF2B5EF4-FFF2-40B4-BE49-F238E27FC236}">
                <a16:creationId xmlns:a16="http://schemas.microsoft.com/office/drawing/2014/main" id="{D2A63651-5F81-45FB-AC1A-48E491EA33A3}"/>
              </a:ext>
            </a:extLst>
          </p:cNvPr>
          <p:cNvSpPr/>
          <p:nvPr/>
        </p:nvSpPr>
        <p:spPr>
          <a:xfrm>
            <a:off x="3196017" y="2217852"/>
            <a:ext cx="2677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If MA (</a:t>
            </a:r>
            <a:r>
              <a:rPr lang="en-US" sz="1400" dirty="0" err="1"/>
              <a:t>T+n</a:t>
            </a:r>
            <a:r>
              <a:rPr lang="en-US" sz="1400" dirty="0"/>
              <a:t>) &gt; Price: </a:t>
            </a:r>
            <a:r>
              <a:rPr lang="ru-RU" sz="1400" dirty="0"/>
              <a:t>«</a:t>
            </a:r>
            <a:r>
              <a:rPr lang="en-US" sz="1400" dirty="0"/>
              <a:t>Buy</a:t>
            </a:r>
            <a:r>
              <a:rPr lang="ru-RU" sz="1400" dirty="0"/>
              <a:t>»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If MA (</a:t>
            </a:r>
            <a:r>
              <a:rPr lang="en-US" sz="1400" dirty="0" err="1"/>
              <a:t>T+n</a:t>
            </a:r>
            <a:r>
              <a:rPr lang="en-US" sz="1400" dirty="0"/>
              <a:t>) &lt;= Price: </a:t>
            </a:r>
            <a:r>
              <a:rPr lang="ru-RU" sz="1400" dirty="0"/>
              <a:t>«</a:t>
            </a:r>
            <a:r>
              <a:rPr lang="en-US" sz="1400" dirty="0"/>
              <a:t>Sell</a:t>
            </a:r>
            <a:r>
              <a:rPr lang="ru-RU" sz="1400" dirty="0"/>
              <a:t>»</a:t>
            </a:r>
          </a:p>
        </p:txBody>
      </p:sp>
      <p:sp>
        <p:nvSpPr>
          <p:cNvPr id="131" name="Прямоугольник 130">
            <a:extLst>
              <a:ext uri="{FF2B5EF4-FFF2-40B4-BE49-F238E27FC236}">
                <a16:creationId xmlns:a16="http://schemas.microsoft.com/office/drawing/2014/main" id="{C01E21D4-7423-4FB3-A8B3-1A1355C675C8}"/>
              </a:ext>
            </a:extLst>
          </p:cNvPr>
          <p:cNvSpPr/>
          <p:nvPr/>
        </p:nvSpPr>
        <p:spPr>
          <a:xfrm>
            <a:off x="6318905" y="1454621"/>
            <a:ext cx="20265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accent4"/>
                </a:solidFill>
              </a:rPr>
              <a:t>«точечный» </a:t>
            </a:r>
            <a:r>
              <a:rPr lang="en-US" sz="1100" dirty="0" err="1">
                <a:solidFill>
                  <a:schemeClr val="accent4"/>
                </a:solidFill>
              </a:rPr>
              <a:t>dammi</a:t>
            </a:r>
            <a:r>
              <a:rPr lang="en-US" sz="1100" dirty="0">
                <a:solidFill>
                  <a:schemeClr val="accent4"/>
                </a:solidFill>
              </a:rPr>
              <a:t>_</a:t>
            </a:r>
            <a:r>
              <a:rPr lang="ru-RU" sz="1100" dirty="0">
                <a:solidFill>
                  <a:schemeClr val="accent4"/>
                </a:solidFill>
              </a:rPr>
              <a:t>признак</a:t>
            </a:r>
            <a:endParaRPr lang="ru-RU" sz="1100" dirty="0"/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29E854D6-B02A-4687-82CB-E092CCD134D2}"/>
              </a:ext>
            </a:extLst>
          </p:cNvPr>
          <p:cNvSpPr/>
          <p:nvPr/>
        </p:nvSpPr>
        <p:spPr>
          <a:xfrm>
            <a:off x="5820401" y="2011439"/>
            <a:ext cx="363614" cy="307329"/>
          </a:xfrm>
          <a:prstGeom prst="rightArrow">
            <a:avLst/>
          </a:prstGeom>
          <a:solidFill>
            <a:srgbClr val="99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33" name="Прямоугольник 132">
            <a:extLst>
              <a:ext uri="{FF2B5EF4-FFF2-40B4-BE49-F238E27FC236}">
                <a16:creationId xmlns:a16="http://schemas.microsoft.com/office/drawing/2014/main" id="{6D5A3849-263B-461C-863D-CDE794208121}"/>
              </a:ext>
            </a:extLst>
          </p:cNvPr>
          <p:cNvSpPr/>
          <p:nvPr/>
        </p:nvSpPr>
        <p:spPr>
          <a:xfrm>
            <a:off x="9187525" y="1454621"/>
            <a:ext cx="20954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accent4"/>
                </a:solidFill>
              </a:rPr>
              <a:t>«сплошной» </a:t>
            </a:r>
            <a:r>
              <a:rPr lang="en-US" sz="1100" dirty="0" err="1">
                <a:solidFill>
                  <a:schemeClr val="accent4"/>
                </a:solidFill>
              </a:rPr>
              <a:t>dammi</a:t>
            </a:r>
            <a:r>
              <a:rPr lang="en-US" sz="1100" dirty="0">
                <a:solidFill>
                  <a:schemeClr val="accent4"/>
                </a:solidFill>
              </a:rPr>
              <a:t>_ </a:t>
            </a:r>
            <a:r>
              <a:rPr lang="ru-RU" sz="1100" dirty="0">
                <a:solidFill>
                  <a:schemeClr val="accent4"/>
                </a:solidFill>
              </a:rPr>
              <a:t>признак</a:t>
            </a:r>
            <a:endParaRPr lang="ru-RU" sz="1100" dirty="0"/>
          </a:p>
        </p:txBody>
      </p:sp>
      <p:graphicFrame>
        <p:nvGraphicFramePr>
          <p:cNvPr id="18" name="Таблица 19">
            <a:extLst>
              <a:ext uri="{FF2B5EF4-FFF2-40B4-BE49-F238E27FC236}">
                <a16:creationId xmlns:a16="http://schemas.microsoft.com/office/drawing/2014/main" id="{48FE4CC7-2F48-412F-8ECD-87BC066C8006}"/>
              </a:ext>
            </a:extLst>
          </p:cNvPr>
          <p:cNvGraphicFramePr>
            <a:graphicFrameLocks noGrp="1"/>
          </p:cNvGraphicFramePr>
          <p:nvPr/>
        </p:nvGraphicFramePr>
        <p:xfrm>
          <a:off x="6358025" y="1716231"/>
          <a:ext cx="2655490" cy="178725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4082">
                  <a:extLst>
                    <a:ext uri="{9D8B030D-6E8A-4147-A177-3AD203B41FA5}">
                      <a16:colId xmlns:a16="http://schemas.microsoft.com/office/drawing/2014/main" val="9764749"/>
                    </a:ext>
                  </a:extLst>
                </a:gridCol>
                <a:gridCol w="1033272">
                  <a:extLst>
                    <a:ext uri="{9D8B030D-6E8A-4147-A177-3AD203B41FA5}">
                      <a16:colId xmlns:a16="http://schemas.microsoft.com/office/drawing/2014/main" val="2306354422"/>
                    </a:ext>
                  </a:extLst>
                </a:gridCol>
                <a:gridCol w="1088136">
                  <a:extLst>
                    <a:ext uri="{9D8B030D-6E8A-4147-A177-3AD203B41FA5}">
                      <a16:colId xmlns:a16="http://schemas.microsoft.com/office/drawing/2014/main" val="531342456"/>
                    </a:ext>
                  </a:extLst>
                </a:gridCol>
              </a:tblGrid>
              <a:tr h="264977">
                <a:tc>
                  <a:txBody>
                    <a:bodyPr/>
                    <a:lstStyle/>
                    <a:p>
                      <a:r>
                        <a:rPr lang="en-US" sz="1050" b="1" dirty="0"/>
                        <a:t>Time</a:t>
                      </a:r>
                      <a:endParaRPr lang="ru-RU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If MA &gt; Price</a:t>
                      </a:r>
                      <a:endParaRPr lang="ru-RU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/>
                        <a:t>If MA &lt;= Price</a:t>
                      </a:r>
                      <a:endParaRPr lang="ru-RU" sz="105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189940"/>
                  </a:ext>
                </a:extLst>
              </a:tr>
              <a:tr h="264977">
                <a:tc>
                  <a:txBody>
                    <a:bodyPr/>
                    <a:lstStyle/>
                    <a:p>
                      <a:r>
                        <a:rPr lang="ru-RU" sz="1050" dirty="0"/>
                        <a:t>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Buy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-</a:t>
                      </a:r>
                      <a:endParaRPr lang="ru-R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496971"/>
                  </a:ext>
                </a:extLst>
              </a:tr>
              <a:tr h="248373">
                <a:tc>
                  <a:txBody>
                    <a:bodyPr/>
                    <a:lstStyle/>
                    <a:p>
                      <a:r>
                        <a:rPr lang="ru-RU" sz="1050" dirty="0"/>
                        <a:t>10:05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-</a:t>
                      </a:r>
                      <a:endParaRPr lang="ru-R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67742"/>
                  </a:ext>
                </a:extLst>
              </a:tr>
              <a:tr h="248373">
                <a:tc>
                  <a:txBody>
                    <a:bodyPr/>
                    <a:lstStyle/>
                    <a:p>
                      <a:r>
                        <a:rPr lang="ru-RU" sz="1050" dirty="0"/>
                        <a:t>10:10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-</a:t>
                      </a:r>
                      <a:endParaRPr lang="ru-R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115188"/>
                  </a:ext>
                </a:extLst>
              </a:tr>
              <a:tr h="248373">
                <a:tc>
                  <a:txBody>
                    <a:bodyPr/>
                    <a:lstStyle/>
                    <a:p>
                      <a:r>
                        <a:rPr lang="ru-RU" sz="10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-</a:t>
                      </a:r>
                      <a:endParaRPr lang="ru-R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831085"/>
                  </a:ext>
                </a:extLst>
              </a:tr>
              <a:tr h="248373">
                <a:tc>
                  <a:txBody>
                    <a:bodyPr/>
                    <a:lstStyle/>
                    <a:p>
                      <a:r>
                        <a:rPr lang="ru-RU" sz="1050" dirty="0"/>
                        <a:t>12:05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Sell</a:t>
                      </a:r>
                      <a:endParaRPr lang="ru-R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233283"/>
                  </a:ext>
                </a:extLst>
              </a:tr>
              <a:tr h="248373">
                <a:tc>
                  <a:txBody>
                    <a:bodyPr/>
                    <a:lstStyle/>
                    <a:p>
                      <a:r>
                        <a:rPr lang="ru-RU" sz="10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-</a:t>
                      </a:r>
                      <a:endParaRPr lang="ru-R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777723"/>
                  </a:ext>
                </a:extLst>
              </a:tr>
            </a:tbl>
          </a:graphicData>
        </a:graphic>
      </p:graphicFrame>
      <p:graphicFrame>
        <p:nvGraphicFramePr>
          <p:cNvPr id="136" name="Таблица 19">
            <a:extLst>
              <a:ext uri="{FF2B5EF4-FFF2-40B4-BE49-F238E27FC236}">
                <a16:creationId xmlns:a16="http://schemas.microsoft.com/office/drawing/2014/main" id="{00B5C9E0-F8A3-4391-8C25-9206F79D6A28}"/>
              </a:ext>
            </a:extLst>
          </p:cNvPr>
          <p:cNvGraphicFramePr>
            <a:graphicFrameLocks noGrp="1"/>
          </p:cNvGraphicFramePr>
          <p:nvPr/>
        </p:nvGraphicFramePr>
        <p:xfrm>
          <a:off x="9252015" y="1716231"/>
          <a:ext cx="2655490" cy="178725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4082">
                  <a:extLst>
                    <a:ext uri="{9D8B030D-6E8A-4147-A177-3AD203B41FA5}">
                      <a16:colId xmlns:a16="http://schemas.microsoft.com/office/drawing/2014/main" val="9764749"/>
                    </a:ext>
                  </a:extLst>
                </a:gridCol>
                <a:gridCol w="1033272">
                  <a:extLst>
                    <a:ext uri="{9D8B030D-6E8A-4147-A177-3AD203B41FA5}">
                      <a16:colId xmlns:a16="http://schemas.microsoft.com/office/drawing/2014/main" val="2306354422"/>
                    </a:ext>
                  </a:extLst>
                </a:gridCol>
                <a:gridCol w="1088136">
                  <a:extLst>
                    <a:ext uri="{9D8B030D-6E8A-4147-A177-3AD203B41FA5}">
                      <a16:colId xmlns:a16="http://schemas.microsoft.com/office/drawing/2014/main" val="531342456"/>
                    </a:ext>
                  </a:extLst>
                </a:gridCol>
              </a:tblGrid>
              <a:tr h="264977">
                <a:tc>
                  <a:txBody>
                    <a:bodyPr/>
                    <a:lstStyle/>
                    <a:p>
                      <a:r>
                        <a:rPr lang="en-US" sz="1050" b="1" dirty="0"/>
                        <a:t>Time</a:t>
                      </a:r>
                      <a:endParaRPr lang="ru-RU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If MA &gt; Price</a:t>
                      </a:r>
                      <a:endParaRPr lang="ru-RU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/>
                        <a:t>If MA &lt;= Price</a:t>
                      </a:r>
                      <a:endParaRPr lang="ru-RU" sz="105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189940"/>
                  </a:ext>
                </a:extLst>
              </a:tr>
              <a:tr h="264977">
                <a:tc>
                  <a:txBody>
                    <a:bodyPr/>
                    <a:lstStyle/>
                    <a:p>
                      <a:r>
                        <a:rPr lang="ru-RU" sz="1050" dirty="0"/>
                        <a:t>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Buy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-</a:t>
                      </a:r>
                      <a:endParaRPr lang="ru-R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496971"/>
                  </a:ext>
                </a:extLst>
              </a:tr>
              <a:tr h="248373">
                <a:tc>
                  <a:txBody>
                    <a:bodyPr/>
                    <a:lstStyle/>
                    <a:p>
                      <a:r>
                        <a:rPr lang="ru-RU" sz="1050" dirty="0"/>
                        <a:t>10:05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Buy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-</a:t>
                      </a:r>
                      <a:endParaRPr lang="ru-R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67742"/>
                  </a:ext>
                </a:extLst>
              </a:tr>
              <a:tr h="248373">
                <a:tc>
                  <a:txBody>
                    <a:bodyPr/>
                    <a:lstStyle/>
                    <a:p>
                      <a:r>
                        <a:rPr lang="ru-RU" sz="1050" dirty="0"/>
                        <a:t>10:10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Buy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-</a:t>
                      </a:r>
                      <a:endParaRPr lang="ru-R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115188"/>
                  </a:ext>
                </a:extLst>
              </a:tr>
              <a:tr h="248373">
                <a:tc>
                  <a:txBody>
                    <a:bodyPr/>
                    <a:lstStyle/>
                    <a:p>
                      <a:r>
                        <a:rPr lang="ru-RU" sz="10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Buy</a:t>
                      </a:r>
                      <a:endParaRPr lang="ru-RU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-</a:t>
                      </a:r>
                      <a:endParaRPr lang="ru-R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831085"/>
                  </a:ext>
                </a:extLst>
              </a:tr>
              <a:tr h="248373">
                <a:tc>
                  <a:txBody>
                    <a:bodyPr/>
                    <a:lstStyle/>
                    <a:p>
                      <a:r>
                        <a:rPr lang="ru-RU" sz="1050" dirty="0"/>
                        <a:t>12:05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Sell</a:t>
                      </a:r>
                      <a:endParaRPr lang="ru-R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233283"/>
                  </a:ext>
                </a:extLst>
              </a:tr>
              <a:tr h="248373">
                <a:tc>
                  <a:txBody>
                    <a:bodyPr/>
                    <a:lstStyle/>
                    <a:p>
                      <a:r>
                        <a:rPr lang="ru-RU" sz="10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Sell</a:t>
                      </a:r>
                      <a:endParaRPr lang="ru-R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777723"/>
                  </a:ext>
                </a:extLst>
              </a:tr>
            </a:tbl>
          </a:graphicData>
        </a:graphic>
      </p:graphicFrame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73F57660-CFC2-4633-9AD2-540DDBF38F07}"/>
              </a:ext>
            </a:extLst>
          </p:cNvPr>
          <p:cNvSpPr/>
          <p:nvPr/>
        </p:nvSpPr>
        <p:spPr>
          <a:xfrm>
            <a:off x="316229" y="1126786"/>
            <a:ext cx="11591276" cy="33774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</a:rPr>
              <a:t>Признаки пересечения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6C4C1EC-4C58-4E2E-A764-A86B1D345C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696" y="1592204"/>
            <a:ext cx="2448311" cy="1864501"/>
          </a:xfrm>
          <a:prstGeom prst="rect">
            <a:avLst/>
          </a:prstGeom>
        </p:spPr>
      </p:pic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28C8E505-FBC5-44FF-B9E2-BFC6D2E58667}"/>
              </a:ext>
            </a:extLst>
          </p:cNvPr>
          <p:cNvSpPr/>
          <p:nvPr/>
        </p:nvSpPr>
        <p:spPr>
          <a:xfrm>
            <a:off x="316229" y="3713790"/>
            <a:ext cx="6688075" cy="33774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</a:rPr>
              <a:t>Признаки дифференциала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47990B-DF73-4E60-A835-FC7222CDB8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449" y="4255476"/>
            <a:ext cx="2036804" cy="2020639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8489E73-EA57-4DCF-B0B8-3060F1A26C09}"/>
              </a:ext>
            </a:extLst>
          </p:cNvPr>
          <p:cNvSpPr/>
          <p:nvPr/>
        </p:nvSpPr>
        <p:spPr>
          <a:xfrm>
            <a:off x="3270892" y="4205498"/>
            <a:ext cx="26022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Price</a:t>
            </a:r>
            <a:r>
              <a:rPr lang="ru-RU" sz="1400" dirty="0"/>
              <a:t> - </a:t>
            </a:r>
            <a:r>
              <a:rPr lang="en-US" sz="1400" dirty="0"/>
              <a:t>MA</a:t>
            </a:r>
            <a:endParaRPr lang="ru-RU" sz="1400" dirty="0"/>
          </a:p>
        </p:txBody>
      </p:sp>
      <p:sp>
        <p:nvSpPr>
          <p:cNvPr id="27" name="Стрелка: вправо 26">
            <a:extLst>
              <a:ext uri="{FF2B5EF4-FFF2-40B4-BE49-F238E27FC236}">
                <a16:creationId xmlns:a16="http://schemas.microsoft.com/office/drawing/2014/main" id="{E05F26C7-4CED-45A2-B2A6-D472C2D5D4CF}"/>
              </a:ext>
            </a:extLst>
          </p:cNvPr>
          <p:cNvSpPr/>
          <p:nvPr/>
        </p:nvSpPr>
        <p:spPr>
          <a:xfrm>
            <a:off x="4976105" y="4205498"/>
            <a:ext cx="363614" cy="307329"/>
          </a:xfrm>
          <a:prstGeom prst="rightArrow">
            <a:avLst/>
          </a:prstGeom>
          <a:solidFill>
            <a:srgbClr val="99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39A394DF-2222-4645-B933-0B84F0022266}"/>
              </a:ext>
            </a:extLst>
          </p:cNvPr>
          <p:cNvSpPr/>
          <p:nvPr/>
        </p:nvSpPr>
        <p:spPr>
          <a:xfrm>
            <a:off x="5505047" y="415747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value</a:t>
            </a:r>
            <a:endParaRPr lang="ru-RU" dirty="0">
              <a:solidFill>
                <a:schemeClr val="accent4"/>
              </a:solidFill>
            </a:endParaRPr>
          </a:p>
        </p:txBody>
      </p:sp>
      <p:graphicFrame>
        <p:nvGraphicFramePr>
          <p:cNvPr id="30" name="Таблица 19">
            <a:extLst>
              <a:ext uri="{FF2B5EF4-FFF2-40B4-BE49-F238E27FC236}">
                <a16:creationId xmlns:a16="http://schemas.microsoft.com/office/drawing/2014/main" id="{0601D43E-A798-42A0-943F-41B2ED319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342177"/>
              </p:ext>
            </p:extLst>
          </p:nvPr>
        </p:nvGraphicFramePr>
        <p:xfrm>
          <a:off x="6318845" y="4165876"/>
          <a:ext cx="1567354" cy="178725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4082">
                  <a:extLst>
                    <a:ext uri="{9D8B030D-6E8A-4147-A177-3AD203B41FA5}">
                      <a16:colId xmlns:a16="http://schemas.microsoft.com/office/drawing/2014/main" val="9764749"/>
                    </a:ext>
                  </a:extLst>
                </a:gridCol>
                <a:gridCol w="1033272">
                  <a:extLst>
                    <a:ext uri="{9D8B030D-6E8A-4147-A177-3AD203B41FA5}">
                      <a16:colId xmlns:a16="http://schemas.microsoft.com/office/drawing/2014/main" val="2306354422"/>
                    </a:ext>
                  </a:extLst>
                </a:gridCol>
              </a:tblGrid>
              <a:tr h="264977">
                <a:tc>
                  <a:txBody>
                    <a:bodyPr/>
                    <a:lstStyle/>
                    <a:p>
                      <a:r>
                        <a:rPr lang="en-US" sz="1050" b="1" dirty="0"/>
                        <a:t>Time</a:t>
                      </a:r>
                      <a:endParaRPr lang="ru-RU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Price -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189940"/>
                  </a:ext>
                </a:extLst>
              </a:tr>
              <a:tr h="264977">
                <a:tc>
                  <a:txBody>
                    <a:bodyPr/>
                    <a:lstStyle/>
                    <a:p>
                      <a:r>
                        <a:rPr lang="ru-RU" sz="1050" dirty="0"/>
                        <a:t>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/>
                        <a:t>+10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496971"/>
                  </a:ext>
                </a:extLst>
              </a:tr>
              <a:tr h="248373">
                <a:tc>
                  <a:txBody>
                    <a:bodyPr/>
                    <a:lstStyle/>
                    <a:p>
                      <a:r>
                        <a:rPr lang="ru-RU" sz="1050" dirty="0"/>
                        <a:t>10:05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/>
                        <a:t>+15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67742"/>
                  </a:ext>
                </a:extLst>
              </a:tr>
              <a:tr h="248373">
                <a:tc>
                  <a:txBody>
                    <a:bodyPr/>
                    <a:lstStyle/>
                    <a:p>
                      <a:r>
                        <a:rPr lang="ru-RU" sz="1050" dirty="0"/>
                        <a:t>10:10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/>
                        <a:t>+20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115188"/>
                  </a:ext>
                </a:extLst>
              </a:tr>
              <a:tr h="248373">
                <a:tc>
                  <a:txBody>
                    <a:bodyPr/>
                    <a:lstStyle/>
                    <a:p>
                      <a:r>
                        <a:rPr lang="ru-RU" sz="10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831085"/>
                  </a:ext>
                </a:extLst>
              </a:tr>
              <a:tr h="248373">
                <a:tc>
                  <a:txBody>
                    <a:bodyPr/>
                    <a:lstStyle/>
                    <a:p>
                      <a:r>
                        <a:rPr lang="ru-RU" sz="1050" dirty="0"/>
                        <a:t>12:05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/>
                        <a:t>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233283"/>
                  </a:ext>
                </a:extLst>
              </a:tr>
              <a:tr h="248373">
                <a:tc>
                  <a:txBody>
                    <a:bodyPr/>
                    <a:lstStyle/>
                    <a:p>
                      <a:r>
                        <a:rPr lang="ru-RU" sz="10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777723"/>
                  </a:ext>
                </a:extLst>
              </a:tr>
            </a:tbl>
          </a:graphicData>
        </a:graphic>
      </p:graphicFrame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44D8E594-7177-48AF-9ABA-73974B2C08F9}"/>
              </a:ext>
            </a:extLst>
          </p:cNvPr>
          <p:cNvSpPr/>
          <p:nvPr/>
        </p:nvSpPr>
        <p:spPr>
          <a:xfrm>
            <a:off x="8277416" y="4070810"/>
            <a:ext cx="14663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4"/>
                </a:solidFill>
              </a:rPr>
              <a:t>Деление на интервалы</a:t>
            </a:r>
          </a:p>
        </p:txBody>
      </p:sp>
      <p:graphicFrame>
        <p:nvGraphicFramePr>
          <p:cNvPr id="32" name="Таблица 19">
            <a:extLst>
              <a:ext uri="{FF2B5EF4-FFF2-40B4-BE49-F238E27FC236}">
                <a16:creationId xmlns:a16="http://schemas.microsoft.com/office/drawing/2014/main" id="{55BD5BEC-497B-4BC4-9EEF-7C5731F46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784935"/>
              </p:ext>
            </p:extLst>
          </p:nvPr>
        </p:nvGraphicFramePr>
        <p:xfrm>
          <a:off x="9743738" y="4157474"/>
          <a:ext cx="2348699" cy="178725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00329">
                  <a:extLst>
                    <a:ext uri="{9D8B030D-6E8A-4147-A177-3AD203B41FA5}">
                      <a16:colId xmlns:a16="http://schemas.microsoft.com/office/drawing/2014/main" val="9764749"/>
                    </a:ext>
                  </a:extLst>
                </a:gridCol>
                <a:gridCol w="1548370">
                  <a:extLst>
                    <a:ext uri="{9D8B030D-6E8A-4147-A177-3AD203B41FA5}">
                      <a16:colId xmlns:a16="http://schemas.microsoft.com/office/drawing/2014/main" val="2306354422"/>
                    </a:ext>
                  </a:extLst>
                </a:gridCol>
              </a:tblGrid>
              <a:tr h="264977">
                <a:tc>
                  <a:txBody>
                    <a:bodyPr/>
                    <a:lstStyle/>
                    <a:p>
                      <a:r>
                        <a:rPr lang="en-US" sz="1050" b="1" dirty="0"/>
                        <a:t>Time</a:t>
                      </a:r>
                      <a:endParaRPr lang="ru-RU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Interval_</a:t>
                      </a:r>
                      <a:r>
                        <a:rPr lang="ru-RU" sz="1050" b="1" dirty="0"/>
                        <a:t>(</a:t>
                      </a:r>
                      <a:r>
                        <a:rPr lang="en-US" sz="1050" b="1" dirty="0"/>
                        <a:t>Price – MA</a:t>
                      </a:r>
                      <a:r>
                        <a:rPr lang="ru-RU" sz="1050" b="1" dirty="0"/>
                        <a:t>)</a:t>
                      </a:r>
                      <a:endParaRPr lang="en-US" sz="105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189940"/>
                  </a:ext>
                </a:extLst>
              </a:tr>
              <a:tr h="264977">
                <a:tc>
                  <a:txBody>
                    <a:bodyPr/>
                    <a:lstStyle/>
                    <a:p>
                      <a:r>
                        <a:rPr lang="ru-RU" sz="1050" dirty="0"/>
                        <a:t>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/>
                        <a:t>+10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496971"/>
                  </a:ext>
                </a:extLst>
              </a:tr>
              <a:tr h="248373">
                <a:tc>
                  <a:txBody>
                    <a:bodyPr/>
                    <a:lstStyle/>
                    <a:p>
                      <a:r>
                        <a:rPr lang="ru-RU" sz="1050" dirty="0"/>
                        <a:t>10:05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>
                          <a:solidFill>
                            <a:schemeClr val="accent5"/>
                          </a:solidFill>
                        </a:rPr>
                        <a:t>+1</a:t>
                      </a:r>
                      <a:r>
                        <a:rPr lang="en-US" sz="1050" dirty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ru-RU" sz="105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67742"/>
                  </a:ext>
                </a:extLst>
              </a:tr>
              <a:tr h="248373">
                <a:tc>
                  <a:txBody>
                    <a:bodyPr/>
                    <a:lstStyle/>
                    <a:p>
                      <a:r>
                        <a:rPr lang="ru-RU" sz="1050" dirty="0"/>
                        <a:t>10:10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/>
                        <a:t>+20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115188"/>
                  </a:ext>
                </a:extLst>
              </a:tr>
              <a:tr h="248373">
                <a:tc>
                  <a:txBody>
                    <a:bodyPr/>
                    <a:lstStyle/>
                    <a:p>
                      <a:r>
                        <a:rPr lang="ru-RU" sz="10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831085"/>
                  </a:ext>
                </a:extLst>
              </a:tr>
              <a:tr h="248373">
                <a:tc>
                  <a:txBody>
                    <a:bodyPr/>
                    <a:lstStyle/>
                    <a:p>
                      <a:r>
                        <a:rPr lang="ru-RU" sz="1050" dirty="0"/>
                        <a:t>12:05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/>
                        <a:t>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233283"/>
                  </a:ext>
                </a:extLst>
              </a:tr>
              <a:tr h="248373">
                <a:tc>
                  <a:txBody>
                    <a:bodyPr/>
                    <a:lstStyle/>
                    <a:p>
                      <a:r>
                        <a:rPr lang="ru-RU" sz="10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777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17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05715F0-5C4A-4B2E-8EB7-068339886CE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11" y="1621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462" name="think-cell Slide" r:id="rId6" imgW="395" imgH="394" progId="TCLayout.ActiveDocument.1">
                  <p:embed/>
                </p:oleObj>
              </mc:Choice>
              <mc:Fallback>
                <p:oleObj name="think-cell Slide" r:id="rId6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05715F0-5C4A-4B2E-8EB7-068339886C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11" y="1621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BAE916D-1747-42B8-AC7D-1DDC4CB4450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0" y="1"/>
            <a:ext cx="161974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3296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37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98" name="Прямоугольник 197">
            <a:extLst>
              <a:ext uri="{FF2B5EF4-FFF2-40B4-BE49-F238E27FC236}">
                <a16:creationId xmlns:a16="http://schemas.microsoft.com/office/drawing/2014/main" id="{BB8D06DB-EAA7-4ECF-A73C-A47CAE214F10}"/>
              </a:ext>
            </a:extLst>
          </p:cNvPr>
          <p:cNvSpPr/>
          <p:nvPr/>
        </p:nvSpPr>
        <p:spPr>
          <a:xfrm>
            <a:off x="316229" y="171872"/>
            <a:ext cx="73952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accent4"/>
                </a:solidFill>
              </a:rPr>
              <a:t>ПРИЗНАКИ НА ОСНОВЕ </a:t>
            </a:r>
            <a:r>
              <a:rPr lang="en-US" sz="2400" dirty="0">
                <a:solidFill>
                  <a:schemeClr val="accent4"/>
                </a:solidFill>
              </a:rPr>
              <a:t>MOVING AVERAGE (MA)</a:t>
            </a:r>
          </a:p>
          <a:p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ИСПОЛЬЗУЕТСЯ ОДНА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В СРАВНЕНИИ С ЦЕНОЙ</a:t>
            </a:r>
            <a:endParaRPr lang="ru-RU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DF643E4-CFBE-4EF2-99CD-8C2C8F206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067" y="1666391"/>
            <a:ext cx="2196465" cy="1515953"/>
          </a:xfrm>
          <a:prstGeom prst="rect">
            <a:avLst/>
          </a:prstGeom>
        </p:spPr>
      </p:pic>
      <p:sp>
        <p:nvSpPr>
          <p:cNvPr id="190" name="Прямоугольник 189">
            <a:extLst>
              <a:ext uri="{FF2B5EF4-FFF2-40B4-BE49-F238E27FC236}">
                <a16:creationId xmlns:a16="http://schemas.microsoft.com/office/drawing/2014/main" id="{8DA3D2DF-B86E-444F-BC63-B1A1EECC115E}"/>
              </a:ext>
            </a:extLst>
          </p:cNvPr>
          <p:cNvSpPr/>
          <p:nvPr/>
        </p:nvSpPr>
        <p:spPr>
          <a:xfrm>
            <a:off x="3244072" y="1788052"/>
            <a:ext cx="38699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If new(</a:t>
            </a:r>
            <a:r>
              <a:rPr lang="en-US" sz="1400" dirty="0" err="1">
                <a:solidFill>
                  <a:schemeClr val="accent5"/>
                </a:solidFill>
              </a:rPr>
              <a:t>MA_max</a:t>
            </a:r>
            <a:r>
              <a:rPr lang="en-US" sz="1400" dirty="0"/>
              <a:t>)</a:t>
            </a:r>
            <a:r>
              <a:rPr lang="en-US" sz="1400" dirty="0">
                <a:solidFill>
                  <a:schemeClr val="accent2"/>
                </a:solidFill>
              </a:rPr>
              <a:t>_W30</a:t>
            </a:r>
            <a:r>
              <a:rPr lang="en-US" sz="1400" dirty="0"/>
              <a:t>: </a:t>
            </a:r>
            <a:r>
              <a:rPr lang="en-US" sz="1400" dirty="0" err="1"/>
              <a:t>new_MA_max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If new(</a:t>
            </a:r>
            <a:r>
              <a:rPr lang="en-US" sz="1400" dirty="0" err="1">
                <a:solidFill>
                  <a:schemeClr val="accent5"/>
                </a:solidFill>
              </a:rPr>
              <a:t>MA_min</a:t>
            </a:r>
            <a:r>
              <a:rPr lang="en-US" sz="1400" dirty="0"/>
              <a:t>)</a:t>
            </a:r>
            <a:r>
              <a:rPr lang="en-US" sz="1400" dirty="0">
                <a:solidFill>
                  <a:schemeClr val="accent2"/>
                </a:solidFill>
              </a:rPr>
              <a:t>_W30</a:t>
            </a:r>
            <a:r>
              <a:rPr lang="en-US" sz="1400" dirty="0"/>
              <a:t>: </a:t>
            </a:r>
            <a:r>
              <a:rPr lang="en-US" sz="1400" dirty="0" err="1"/>
              <a:t>new_MA_min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If new(</a:t>
            </a:r>
            <a:r>
              <a:rPr lang="en-US" sz="1400" dirty="0">
                <a:solidFill>
                  <a:schemeClr val="accent5"/>
                </a:solidFill>
              </a:rPr>
              <a:t>Price _max</a:t>
            </a:r>
            <a:r>
              <a:rPr lang="en-US" sz="1400" dirty="0"/>
              <a:t>)</a:t>
            </a:r>
            <a:r>
              <a:rPr lang="en-US" sz="1400" dirty="0">
                <a:solidFill>
                  <a:schemeClr val="accent2"/>
                </a:solidFill>
              </a:rPr>
              <a:t>_W30</a:t>
            </a:r>
            <a:r>
              <a:rPr lang="en-US" sz="1400" dirty="0"/>
              <a:t>: </a:t>
            </a:r>
            <a:r>
              <a:rPr lang="en-US" sz="1400" dirty="0" err="1"/>
              <a:t>new_Price_max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If new(</a:t>
            </a:r>
            <a:r>
              <a:rPr lang="en-US" sz="1400" dirty="0">
                <a:solidFill>
                  <a:schemeClr val="accent5"/>
                </a:solidFill>
              </a:rPr>
              <a:t>Price _min</a:t>
            </a:r>
            <a:r>
              <a:rPr lang="en-US" sz="1400" dirty="0"/>
              <a:t>)</a:t>
            </a:r>
            <a:r>
              <a:rPr lang="en-US" sz="1400" dirty="0">
                <a:solidFill>
                  <a:schemeClr val="accent2"/>
                </a:solidFill>
              </a:rPr>
              <a:t>_W30</a:t>
            </a:r>
            <a:r>
              <a:rPr lang="en-US" sz="1400" dirty="0"/>
              <a:t>: </a:t>
            </a:r>
            <a:r>
              <a:rPr lang="en-US" sz="1400" dirty="0" err="1"/>
              <a:t>new_Price_min</a:t>
            </a:r>
            <a:endParaRPr lang="en-US" sz="1400" dirty="0"/>
          </a:p>
        </p:txBody>
      </p:sp>
      <p:sp>
        <p:nvSpPr>
          <p:cNvPr id="210" name="Стрелка: вправо 209">
            <a:extLst>
              <a:ext uri="{FF2B5EF4-FFF2-40B4-BE49-F238E27FC236}">
                <a16:creationId xmlns:a16="http://schemas.microsoft.com/office/drawing/2014/main" id="{4CE59F11-E82D-4A08-ADC1-273BB9E8454E}"/>
              </a:ext>
            </a:extLst>
          </p:cNvPr>
          <p:cNvSpPr/>
          <p:nvPr/>
        </p:nvSpPr>
        <p:spPr>
          <a:xfrm>
            <a:off x="7025110" y="2094983"/>
            <a:ext cx="363614" cy="281048"/>
          </a:xfrm>
          <a:prstGeom prst="rightArrow">
            <a:avLst/>
          </a:prstGeom>
          <a:solidFill>
            <a:srgbClr val="99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980B0F1B-83BE-4000-BFDE-E6C58FCA7404}"/>
              </a:ext>
            </a:extLst>
          </p:cNvPr>
          <p:cNvSpPr/>
          <p:nvPr/>
        </p:nvSpPr>
        <p:spPr>
          <a:xfrm>
            <a:off x="7924938" y="1681619"/>
            <a:ext cx="36000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value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accent4"/>
                </a:solidFill>
              </a:rPr>
              <a:t>«точечный» </a:t>
            </a:r>
            <a:r>
              <a:rPr lang="en-US" dirty="0" err="1">
                <a:solidFill>
                  <a:schemeClr val="accent4"/>
                </a:solidFill>
              </a:rPr>
              <a:t>dammi</a:t>
            </a:r>
            <a:r>
              <a:rPr lang="en-US" dirty="0">
                <a:solidFill>
                  <a:schemeClr val="accent4"/>
                </a:solidFill>
              </a:rPr>
              <a:t>_</a:t>
            </a:r>
            <a:r>
              <a:rPr lang="ru-RU" dirty="0">
                <a:solidFill>
                  <a:schemeClr val="accent4"/>
                </a:solidFill>
              </a:rPr>
              <a:t>признак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accent4"/>
                </a:solidFill>
              </a:rPr>
              <a:t>«сплошной» </a:t>
            </a:r>
            <a:r>
              <a:rPr lang="en-US" dirty="0" err="1">
                <a:solidFill>
                  <a:schemeClr val="accent4"/>
                </a:solidFill>
              </a:rPr>
              <a:t>dammi</a:t>
            </a:r>
            <a:r>
              <a:rPr lang="en-US" dirty="0">
                <a:solidFill>
                  <a:schemeClr val="accent4"/>
                </a:solidFill>
              </a:rPr>
              <a:t>_ </a:t>
            </a:r>
            <a:r>
              <a:rPr lang="ru-RU" dirty="0">
                <a:solidFill>
                  <a:schemeClr val="accent4"/>
                </a:solidFill>
              </a:rPr>
              <a:t>признак</a:t>
            </a:r>
            <a:endParaRPr lang="ru-RU" dirty="0"/>
          </a:p>
        </p:txBody>
      </p:sp>
      <p:sp>
        <p:nvSpPr>
          <p:cNvPr id="227" name="Прямоугольник: скругленные углы 226">
            <a:extLst>
              <a:ext uri="{FF2B5EF4-FFF2-40B4-BE49-F238E27FC236}">
                <a16:creationId xmlns:a16="http://schemas.microsoft.com/office/drawing/2014/main" id="{7B5CD7A1-DE4F-4DB7-8678-2C94CBC072BD}"/>
              </a:ext>
            </a:extLst>
          </p:cNvPr>
          <p:cNvSpPr/>
          <p:nvPr/>
        </p:nvSpPr>
        <p:spPr>
          <a:xfrm>
            <a:off x="316229" y="1185515"/>
            <a:ext cx="6688075" cy="33774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</a:rPr>
              <a:t>Признаки обновления </a:t>
            </a:r>
            <a:r>
              <a:rPr lang="en-US" dirty="0">
                <a:solidFill>
                  <a:schemeClr val="bg1"/>
                </a:solidFill>
              </a:rPr>
              <a:t>Min </a:t>
            </a:r>
            <a:r>
              <a:rPr lang="ru-RU" dirty="0">
                <a:solidFill>
                  <a:schemeClr val="bg1"/>
                </a:solidFill>
              </a:rPr>
              <a:t>и </a:t>
            </a:r>
            <a:r>
              <a:rPr lang="en-US" dirty="0">
                <a:solidFill>
                  <a:schemeClr val="bg1"/>
                </a:solidFill>
              </a:rPr>
              <a:t>Max </a:t>
            </a:r>
            <a:r>
              <a:rPr lang="ru-RU" dirty="0">
                <a:solidFill>
                  <a:schemeClr val="bg1"/>
                </a:solidFill>
              </a:rPr>
              <a:t>в «скользящем окне» </a:t>
            </a: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C0D4D7B2-C5A0-4BF1-8C74-6CDF4497A944}"/>
              </a:ext>
            </a:extLst>
          </p:cNvPr>
          <p:cNvSpPr/>
          <p:nvPr/>
        </p:nvSpPr>
        <p:spPr>
          <a:xfrm>
            <a:off x="316229" y="3506783"/>
            <a:ext cx="6688075" cy="33774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</a:rPr>
              <a:t>Признаки дифференциала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в «скользящем окне»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52F091-7393-4F42-BDE2-4B6B8CFC57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229" y="3946968"/>
            <a:ext cx="2390395" cy="2275515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9EEDD64-3DC7-405B-8973-4438222558C7}"/>
              </a:ext>
            </a:extLst>
          </p:cNvPr>
          <p:cNvSpPr/>
          <p:nvPr/>
        </p:nvSpPr>
        <p:spPr>
          <a:xfrm>
            <a:off x="3244073" y="4052716"/>
            <a:ext cx="25257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Summ</a:t>
            </a:r>
            <a:r>
              <a:rPr lang="en-US" sz="1400" dirty="0"/>
              <a:t>(</a:t>
            </a:r>
            <a:r>
              <a:rPr lang="en-US" sz="1400" dirty="0">
                <a:solidFill>
                  <a:schemeClr val="accent5"/>
                </a:solidFill>
              </a:rPr>
              <a:t>Price</a:t>
            </a:r>
            <a:r>
              <a:rPr lang="ru-RU" sz="1400" dirty="0">
                <a:solidFill>
                  <a:schemeClr val="accent5"/>
                </a:solidFill>
              </a:rPr>
              <a:t> – </a:t>
            </a:r>
            <a:r>
              <a:rPr lang="en-US" sz="1400" dirty="0">
                <a:solidFill>
                  <a:schemeClr val="accent5"/>
                </a:solidFill>
              </a:rPr>
              <a:t>MA</a:t>
            </a:r>
            <a:r>
              <a:rPr lang="en-US" sz="1400" dirty="0"/>
              <a:t>)_</a:t>
            </a:r>
            <a:r>
              <a:rPr lang="en-US" sz="1400" dirty="0">
                <a:solidFill>
                  <a:schemeClr val="accent2"/>
                </a:solidFill>
              </a:rPr>
              <a:t>W30</a:t>
            </a:r>
            <a:r>
              <a:rPr lang="en-US" sz="1400" dirty="0"/>
              <a:t> 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36469D08-FE07-4B71-B673-6EEDFCE033C0}"/>
              </a:ext>
            </a:extLst>
          </p:cNvPr>
          <p:cNvSpPr/>
          <p:nvPr/>
        </p:nvSpPr>
        <p:spPr>
          <a:xfrm>
            <a:off x="7924938" y="4035564"/>
            <a:ext cx="3404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value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accent4"/>
                </a:solidFill>
              </a:rPr>
              <a:t>деление на интервалы</a:t>
            </a:r>
          </a:p>
        </p:txBody>
      </p:sp>
      <p:sp>
        <p:nvSpPr>
          <p:cNvPr id="30" name="Стрелка: вправо 29">
            <a:extLst>
              <a:ext uri="{FF2B5EF4-FFF2-40B4-BE49-F238E27FC236}">
                <a16:creationId xmlns:a16="http://schemas.microsoft.com/office/drawing/2014/main" id="{D5993579-B2F9-49DE-8D3B-0B2356F250DF}"/>
              </a:ext>
            </a:extLst>
          </p:cNvPr>
          <p:cNvSpPr/>
          <p:nvPr/>
        </p:nvSpPr>
        <p:spPr>
          <a:xfrm>
            <a:off x="7004304" y="4149273"/>
            <a:ext cx="363614" cy="281048"/>
          </a:xfrm>
          <a:prstGeom prst="rightArrow">
            <a:avLst/>
          </a:prstGeom>
          <a:solidFill>
            <a:srgbClr val="99FFC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668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05715F0-5C4A-4B2E-8EB7-068339886CE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11" y="1621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6444" name="think-cell Slide" r:id="rId6" imgW="395" imgH="394" progId="TCLayout.ActiveDocument.1">
                  <p:embed/>
                </p:oleObj>
              </mc:Choice>
              <mc:Fallback>
                <p:oleObj name="think-cell Slide" r:id="rId6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05715F0-5C4A-4B2E-8EB7-068339886C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11" y="1621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BAE916D-1747-42B8-AC7D-1DDC4CB4450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0" y="1"/>
            <a:ext cx="161974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3296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37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98" name="Прямоугольник 197">
            <a:extLst>
              <a:ext uri="{FF2B5EF4-FFF2-40B4-BE49-F238E27FC236}">
                <a16:creationId xmlns:a16="http://schemas.microsoft.com/office/drawing/2014/main" id="{BB8D06DB-EAA7-4ECF-A73C-A47CAE214F10}"/>
              </a:ext>
            </a:extLst>
          </p:cNvPr>
          <p:cNvSpPr/>
          <p:nvPr/>
        </p:nvSpPr>
        <p:spPr>
          <a:xfrm>
            <a:off x="316229" y="171872"/>
            <a:ext cx="73952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accent4"/>
                </a:solidFill>
              </a:rPr>
              <a:t>ПРИЗНАКИ НА ОСНОВЕ </a:t>
            </a:r>
            <a:r>
              <a:rPr lang="en-US" sz="2400" dirty="0">
                <a:solidFill>
                  <a:schemeClr val="accent4"/>
                </a:solidFill>
              </a:rPr>
              <a:t>MOVING AVERAGE (MA)</a:t>
            </a:r>
          </a:p>
          <a:p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ИСПОЛЬЗУЕТСЯ ОДНА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В СРАВНЕНИИ С ЦЕНОЙ</a:t>
            </a:r>
            <a:endParaRPr lang="ru-RU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9" name="Прямоугольник: скругленные углы 138">
            <a:extLst>
              <a:ext uri="{FF2B5EF4-FFF2-40B4-BE49-F238E27FC236}">
                <a16:creationId xmlns:a16="http://schemas.microsoft.com/office/drawing/2014/main" id="{2946600A-E450-4A33-9D10-0ED304FFD827}"/>
              </a:ext>
            </a:extLst>
          </p:cNvPr>
          <p:cNvSpPr/>
          <p:nvPr/>
        </p:nvSpPr>
        <p:spPr>
          <a:xfrm>
            <a:off x="374160" y="1272038"/>
            <a:ext cx="6688075" cy="33774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</a:rPr>
              <a:t>Признаки дивергенции в «скользящем окне» </a:t>
            </a:r>
          </a:p>
        </p:txBody>
      </p:sp>
      <p:sp>
        <p:nvSpPr>
          <p:cNvPr id="194" name="Прямоугольник 193">
            <a:extLst>
              <a:ext uri="{FF2B5EF4-FFF2-40B4-BE49-F238E27FC236}">
                <a16:creationId xmlns:a16="http://schemas.microsoft.com/office/drawing/2014/main" id="{91F9EE47-AB1F-4664-8766-77932DADFFD0}"/>
              </a:ext>
            </a:extLst>
          </p:cNvPr>
          <p:cNvSpPr/>
          <p:nvPr/>
        </p:nvSpPr>
        <p:spPr>
          <a:xfrm>
            <a:off x="520608" y="1678901"/>
            <a:ext cx="55753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If new_(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MA_max_T30</a:t>
            </a:r>
            <a:r>
              <a:rPr lang="en-US" sz="1400" dirty="0"/>
              <a:t>) &amp; new_(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Price _max_T30</a:t>
            </a:r>
            <a:r>
              <a:rPr lang="en-US" sz="1400" dirty="0"/>
              <a:t>) = 1: </a:t>
            </a:r>
            <a:r>
              <a:rPr lang="ru-RU" sz="1400" dirty="0"/>
              <a:t>«</a:t>
            </a:r>
            <a:r>
              <a:rPr lang="en-US" sz="1400" dirty="0"/>
              <a:t>Buy</a:t>
            </a:r>
            <a:r>
              <a:rPr lang="ru-RU" sz="1400" dirty="0"/>
              <a:t>»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If new_(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MA_min_T30</a:t>
            </a:r>
            <a:r>
              <a:rPr lang="en-US" sz="1400" dirty="0"/>
              <a:t>) &amp; new_(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Price _min_T30</a:t>
            </a:r>
            <a:r>
              <a:rPr lang="en-US" sz="1400" dirty="0"/>
              <a:t>) != 1: </a:t>
            </a:r>
            <a:r>
              <a:rPr lang="ru-RU" sz="1400" dirty="0"/>
              <a:t>«</a:t>
            </a:r>
            <a:r>
              <a:rPr lang="en-US" sz="1400" dirty="0"/>
              <a:t>Sell</a:t>
            </a:r>
            <a:r>
              <a:rPr lang="ru-RU" sz="1400" dirty="0"/>
              <a:t>»</a:t>
            </a:r>
            <a:endParaRPr lang="en-US" sz="1400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65B7F1FF-4C95-4645-9204-BD7D39DD9915}"/>
              </a:ext>
            </a:extLst>
          </p:cNvPr>
          <p:cNvSpPr/>
          <p:nvPr/>
        </p:nvSpPr>
        <p:spPr>
          <a:xfrm>
            <a:off x="3459901" y="3057870"/>
            <a:ext cx="70830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If (</a:t>
            </a:r>
            <a:r>
              <a:rPr lang="en-US" dirty="0" err="1"/>
              <a:t>Summ</a:t>
            </a:r>
            <a:r>
              <a:rPr lang="en-US" dirty="0"/>
              <a:t>(</a:t>
            </a:r>
            <a:r>
              <a:rPr lang="en-US" dirty="0">
                <a:solidFill>
                  <a:schemeClr val="accent5"/>
                </a:solidFill>
              </a:rPr>
              <a:t>Price</a:t>
            </a:r>
            <a:r>
              <a:rPr lang="ru-RU" dirty="0">
                <a:solidFill>
                  <a:schemeClr val="accent5"/>
                </a:solidFill>
              </a:rPr>
              <a:t> – </a:t>
            </a:r>
            <a:r>
              <a:rPr lang="en-US" dirty="0">
                <a:solidFill>
                  <a:schemeClr val="accent5"/>
                </a:solidFill>
              </a:rPr>
              <a:t>MA</a:t>
            </a:r>
            <a:r>
              <a:rPr lang="en-US" dirty="0"/>
              <a:t>)_</a:t>
            </a:r>
            <a:r>
              <a:rPr lang="en-US" dirty="0">
                <a:solidFill>
                  <a:schemeClr val="accent2"/>
                </a:solidFill>
              </a:rPr>
              <a:t>W30</a:t>
            </a:r>
            <a:r>
              <a:rPr lang="en-US" dirty="0"/>
              <a:t>) –&gt;  </a:t>
            </a:r>
            <a:r>
              <a:rPr lang="ru-RU" dirty="0">
                <a:solidFill>
                  <a:schemeClr val="accent2"/>
                </a:solidFill>
              </a:rPr>
              <a:t>«зеленый интервал»</a:t>
            </a:r>
            <a:r>
              <a:rPr lang="en-US" dirty="0">
                <a:solidFill>
                  <a:schemeClr val="accent2"/>
                </a:solidFill>
              </a:rPr>
              <a:t>: </a:t>
            </a:r>
            <a:r>
              <a:rPr lang="ru-RU" dirty="0">
                <a:solidFill>
                  <a:schemeClr val="accent2"/>
                </a:solidFill>
              </a:rPr>
              <a:t>«</a:t>
            </a:r>
            <a:r>
              <a:rPr lang="en-US" dirty="0">
                <a:solidFill>
                  <a:schemeClr val="accent2"/>
                </a:solidFill>
              </a:rPr>
              <a:t>Green</a:t>
            </a:r>
            <a:r>
              <a:rPr lang="ru-RU" dirty="0">
                <a:solidFill>
                  <a:schemeClr val="accent2"/>
                </a:solidFill>
              </a:rPr>
              <a:t>»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sz="1200" dirty="0">
              <a:solidFill>
                <a:schemeClr val="accent2"/>
              </a:solidFill>
            </a:endParaRPr>
          </a:p>
          <a:p>
            <a:r>
              <a:rPr lang="ru-RU" sz="1200" dirty="0"/>
              <a:t>Если значение в «зеленом интервале»</a:t>
            </a:r>
          </a:p>
          <a:p>
            <a:r>
              <a:rPr lang="ru-RU" sz="1200" dirty="0"/>
              <a:t>Если значение в «сером интервале»</a:t>
            </a:r>
          </a:p>
          <a:p>
            <a:r>
              <a:rPr lang="ru-RU" sz="1200" dirty="0"/>
              <a:t>Если значение в красном интервале»</a:t>
            </a:r>
            <a:r>
              <a:rPr lang="en-US" sz="1200" dirty="0"/>
              <a:t> 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D12B77D6-8E64-4FA4-8EA0-C1D609F566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890" y="2607379"/>
            <a:ext cx="2662790" cy="1743153"/>
          </a:xfrm>
          <a:prstGeom prst="rect">
            <a:avLst/>
          </a:prstGeom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13094079-754D-4DCD-A17F-61955D0BA51D}"/>
              </a:ext>
            </a:extLst>
          </p:cNvPr>
          <p:cNvSpPr/>
          <p:nvPr/>
        </p:nvSpPr>
        <p:spPr>
          <a:xfrm>
            <a:off x="628890" y="5217234"/>
            <a:ext cx="5305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Summ</a:t>
            </a:r>
            <a:r>
              <a:rPr lang="en-US" dirty="0"/>
              <a:t>(</a:t>
            </a:r>
            <a:r>
              <a:rPr lang="en-US" dirty="0">
                <a:solidFill>
                  <a:schemeClr val="accent5"/>
                </a:solidFill>
              </a:rPr>
              <a:t>Price</a:t>
            </a:r>
            <a:r>
              <a:rPr lang="ru-RU" dirty="0">
                <a:solidFill>
                  <a:schemeClr val="accent5"/>
                </a:solidFill>
              </a:rPr>
              <a:t> – </a:t>
            </a:r>
            <a:r>
              <a:rPr lang="en-US" dirty="0">
                <a:solidFill>
                  <a:schemeClr val="accent5"/>
                </a:solidFill>
              </a:rPr>
              <a:t>MA</a:t>
            </a:r>
            <a:r>
              <a:rPr lang="en-US" dirty="0"/>
              <a:t>)_</a:t>
            </a:r>
            <a:r>
              <a:rPr lang="en-US" dirty="0">
                <a:solidFill>
                  <a:schemeClr val="accent2"/>
                </a:solidFill>
              </a:rPr>
              <a:t>W30</a:t>
            </a:r>
            <a:r>
              <a:rPr lang="en-US" dirty="0"/>
              <a:t>) –&gt; </a:t>
            </a:r>
            <a:r>
              <a:rPr lang="ru-RU" dirty="0"/>
              <a:t>признак интервала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39EBEC5C-AA95-4BA4-9F1B-0EB2C19DE5C2}"/>
              </a:ext>
            </a:extLst>
          </p:cNvPr>
          <p:cNvSpPr/>
          <p:nvPr/>
        </p:nvSpPr>
        <p:spPr>
          <a:xfrm>
            <a:off x="1792224" y="5707176"/>
            <a:ext cx="210312" cy="182880"/>
          </a:xfrm>
          <a:prstGeom prst="rect">
            <a:avLst/>
          </a:prstGeom>
          <a:solidFill>
            <a:srgbClr val="66FF99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30" name="Прямоугольник 229">
            <a:extLst>
              <a:ext uri="{FF2B5EF4-FFF2-40B4-BE49-F238E27FC236}">
                <a16:creationId xmlns:a16="http://schemas.microsoft.com/office/drawing/2014/main" id="{C7CD37FF-1195-4AEF-BB18-CDD3CC063184}"/>
              </a:ext>
            </a:extLst>
          </p:cNvPr>
          <p:cNvSpPr/>
          <p:nvPr/>
        </p:nvSpPr>
        <p:spPr>
          <a:xfrm>
            <a:off x="2136648" y="5707176"/>
            <a:ext cx="210312" cy="182880"/>
          </a:xfrm>
          <a:prstGeom prst="rect">
            <a:avLst/>
          </a:prstGeom>
          <a:solidFill>
            <a:srgbClr val="66FF99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231" name="Прямоугольник 230">
            <a:extLst>
              <a:ext uri="{FF2B5EF4-FFF2-40B4-BE49-F238E27FC236}">
                <a16:creationId xmlns:a16="http://schemas.microsoft.com/office/drawing/2014/main" id="{AEC7C205-9FFA-4D6C-91FC-7102AAE7E05D}"/>
              </a:ext>
            </a:extLst>
          </p:cNvPr>
          <p:cNvSpPr/>
          <p:nvPr/>
        </p:nvSpPr>
        <p:spPr>
          <a:xfrm>
            <a:off x="2481072" y="5707176"/>
            <a:ext cx="210312" cy="182880"/>
          </a:xfrm>
          <a:prstGeom prst="rect">
            <a:avLst/>
          </a:prstGeom>
          <a:solidFill>
            <a:srgbClr val="66FF99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232" name="Прямоугольник 231">
            <a:extLst>
              <a:ext uri="{FF2B5EF4-FFF2-40B4-BE49-F238E27FC236}">
                <a16:creationId xmlns:a16="http://schemas.microsoft.com/office/drawing/2014/main" id="{1E591631-ED17-4513-9EBF-409E972B119E}"/>
              </a:ext>
            </a:extLst>
          </p:cNvPr>
          <p:cNvSpPr/>
          <p:nvPr/>
        </p:nvSpPr>
        <p:spPr>
          <a:xfrm>
            <a:off x="2825496" y="5707176"/>
            <a:ext cx="210312" cy="182880"/>
          </a:xfrm>
          <a:prstGeom prst="rect">
            <a:avLst/>
          </a:prstGeom>
          <a:solidFill>
            <a:srgbClr val="66FF99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233" name="Прямоугольник 232">
            <a:extLst>
              <a:ext uri="{FF2B5EF4-FFF2-40B4-BE49-F238E27FC236}">
                <a16:creationId xmlns:a16="http://schemas.microsoft.com/office/drawing/2014/main" id="{ED3446EA-7DF9-46FC-94F0-1E9C23C0C37F}"/>
              </a:ext>
            </a:extLst>
          </p:cNvPr>
          <p:cNvSpPr/>
          <p:nvPr/>
        </p:nvSpPr>
        <p:spPr>
          <a:xfrm>
            <a:off x="3169920" y="5707176"/>
            <a:ext cx="210312" cy="182880"/>
          </a:xfrm>
          <a:prstGeom prst="rect">
            <a:avLst/>
          </a:prstGeom>
          <a:solidFill>
            <a:srgbClr val="66FF99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6D8C1A0B-FB74-42D2-BBDB-D82C9A73326A}"/>
              </a:ext>
            </a:extLst>
          </p:cNvPr>
          <p:cNvSpPr/>
          <p:nvPr/>
        </p:nvSpPr>
        <p:spPr>
          <a:xfrm>
            <a:off x="1608679" y="5935166"/>
            <a:ext cx="5774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/>
              <a:t>10_00</a:t>
            </a:r>
          </a:p>
        </p:txBody>
      </p:sp>
      <p:sp>
        <p:nvSpPr>
          <p:cNvPr id="234" name="Прямоугольник 233">
            <a:extLst>
              <a:ext uri="{FF2B5EF4-FFF2-40B4-BE49-F238E27FC236}">
                <a16:creationId xmlns:a16="http://schemas.microsoft.com/office/drawing/2014/main" id="{3D5DD567-B61F-4A04-B6DA-41255FD1B825}"/>
              </a:ext>
            </a:extLst>
          </p:cNvPr>
          <p:cNvSpPr/>
          <p:nvPr/>
        </p:nvSpPr>
        <p:spPr>
          <a:xfrm>
            <a:off x="3033796" y="5971132"/>
            <a:ext cx="5774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/>
              <a:t>12_00</a:t>
            </a:r>
          </a:p>
        </p:txBody>
      </p:sp>
      <p:sp>
        <p:nvSpPr>
          <p:cNvPr id="235" name="Прямоугольник 234">
            <a:extLst>
              <a:ext uri="{FF2B5EF4-FFF2-40B4-BE49-F238E27FC236}">
                <a16:creationId xmlns:a16="http://schemas.microsoft.com/office/drawing/2014/main" id="{B5B944E5-BC06-4C44-A7EC-ECFA8CCFFB00}"/>
              </a:ext>
            </a:extLst>
          </p:cNvPr>
          <p:cNvSpPr/>
          <p:nvPr/>
        </p:nvSpPr>
        <p:spPr>
          <a:xfrm>
            <a:off x="3536101" y="5707176"/>
            <a:ext cx="210312" cy="18288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36" name="Прямоугольник 235">
            <a:extLst>
              <a:ext uri="{FF2B5EF4-FFF2-40B4-BE49-F238E27FC236}">
                <a16:creationId xmlns:a16="http://schemas.microsoft.com/office/drawing/2014/main" id="{56E2D052-E9C6-4FFB-BE25-6F8C0AD5304D}"/>
              </a:ext>
            </a:extLst>
          </p:cNvPr>
          <p:cNvSpPr/>
          <p:nvPr/>
        </p:nvSpPr>
        <p:spPr>
          <a:xfrm>
            <a:off x="3880525" y="5707176"/>
            <a:ext cx="210312" cy="18288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237" name="Прямоугольник 236">
            <a:extLst>
              <a:ext uri="{FF2B5EF4-FFF2-40B4-BE49-F238E27FC236}">
                <a16:creationId xmlns:a16="http://schemas.microsoft.com/office/drawing/2014/main" id="{4F2D668D-C044-485C-A308-5B2F2C08C9F8}"/>
              </a:ext>
            </a:extLst>
          </p:cNvPr>
          <p:cNvSpPr/>
          <p:nvPr/>
        </p:nvSpPr>
        <p:spPr>
          <a:xfrm>
            <a:off x="4224949" y="5707176"/>
            <a:ext cx="210312" cy="182880"/>
          </a:xfrm>
          <a:prstGeom prst="rect">
            <a:avLst/>
          </a:prstGeom>
          <a:solidFill>
            <a:srgbClr val="66FF99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238" name="Прямоугольник 237">
            <a:extLst>
              <a:ext uri="{FF2B5EF4-FFF2-40B4-BE49-F238E27FC236}">
                <a16:creationId xmlns:a16="http://schemas.microsoft.com/office/drawing/2014/main" id="{0C788352-9DDE-4891-A98D-DF1D803E243C}"/>
              </a:ext>
            </a:extLst>
          </p:cNvPr>
          <p:cNvSpPr/>
          <p:nvPr/>
        </p:nvSpPr>
        <p:spPr>
          <a:xfrm>
            <a:off x="4569373" y="5707176"/>
            <a:ext cx="210312" cy="18288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239" name="Прямоугольник 238">
            <a:extLst>
              <a:ext uri="{FF2B5EF4-FFF2-40B4-BE49-F238E27FC236}">
                <a16:creationId xmlns:a16="http://schemas.microsoft.com/office/drawing/2014/main" id="{BBA8D793-C6DB-46CA-8959-34B116369005}"/>
              </a:ext>
            </a:extLst>
          </p:cNvPr>
          <p:cNvSpPr/>
          <p:nvPr/>
        </p:nvSpPr>
        <p:spPr>
          <a:xfrm>
            <a:off x="4913797" y="5707176"/>
            <a:ext cx="210312" cy="182880"/>
          </a:xfrm>
          <a:prstGeom prst="rect">
            <a:avLst/>
          </a:prstGeom>
          <a:solidFill>
            <a:srgbClr val="FF6600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241" name="Прямоугольник 240">
            <a:extLst>
              <a:ext uri="{FF2B5EF4-FFF2-40B4-BE49-F238E27FC236}">
                <a16:creationId xmlns:a16="http://schemas.microsoft.com/office/drawing/2014/main" id="{1F321A47-5CD7-431D-AC28-2294FC7BA329}"/>
              </a:ext>
            </a:extLst>
          </p:cNvPr>
          <p:cNvSpPr/>
          <p:nvPr/>
        </p:nvSpPr>
        <p:spPr>
          <a:xfrm>
            <a:off x="4835408" y="5940744"/>
            <a:ext cx="5774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/>
              <a:t>14_00</a:t>
            </a:r>
          </a:p>
        </p:txBody>
      </p:sp>
      <p:sp>
        <p:nvSpPr>
          <p:cNvPr id="242" name="Прямоугольник 241">
            <a:extLst>
              <a:ext uri="{FF2B5EF4-FFF2-40B4-BE49-F238E27FC236}">
                <a16:creationId xmlns:a16="http://schemas.microsoft.com/office/drawing/2014/main" id="{15BDDF52-DF50-4987-A361-A2E8BD3D0D4F}"/>
              </a:ext>
            </a:extLst>
          </p:cNvPr>
          <p:cNvSpPr/>
          <p:nvPr/>
        </p:nvSpPr>
        <p:spPr>
          <a:xfrm>
            <a:off x="5283885" y="5707176"/>
            <a:ext cx="210312" cy="18288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43" name="Прямоугольник 242">
            <a:extLst>
              <a:ext uri="{FF2B5EF4-FFF2-40B4-BE49-F238E27FC236}">
                <a16:creationId xmlns:a16="http://schemas.microsoft.com/office/drawing/2014/main" id="{BAFA7D1D-FC99-48F8-BC6B-F044DC538152}"/>
              </a:ext>
            </a:extLst>
          </p:cNvPr>
          <p:cNvSpPr/>
          <p:nvPr/>
        </p:nvSpPr>
        <p:spPr>
          <a:xfrm>
            <a:off x="5628309" y="5707176"/>
            <a:ext cx="210312" cy="182880"/>
          </a:xfrm>
          <a:prstGeom prst="rect">
            <a:avLst/>
          </a:prstGeom>
          <a:solidFill>
            <a:srgbClr val="FF6600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244" name="Прямоугольник 243">
            <a:extLst>
              <a:ext uri="{FF2B5EF4-FFF2-40B4-BE49-F238E27FC236}">
                <a16:creationId xmlns:a16="http://schemas.microsoft.com/office/drawing/2014/main" id="{FE9C7F26-9466-42EF-9DCD-1610E1AFC448}"/>
              </a:ext>
            </a:extLst>
          </p:cNvPr>
          <p:cNvSpPr/>
          <p:nvPr/>
        </p:nvSpPr>
        <p:spPr>
          <a:xfrm>
            <a:off x="5972733" y="5707176"/>
            <a:ext cx="210312" cy="182880"/>
          </a:xfrm>
          <a:prstGeom prst="rect">
            <a:avLst/>
          </a:prstGeom>
          <a:solidFill>
            <a:srgbClr val="FF6600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245" name="Прямоугольник 244">
            <a:extLst>
              <a:ext uri="{FF2B5EF4-FFF2-40B4-BE49-F238E27FC236}">
                <a16:creationId xmlns:a16="http://schemas.microsoft.com/office/drawing/2014/main" id="{8C0B7100-1F9A-4DE9-981A-3DC6ECFDAF69}"/>
              </a:ext>
            </a:extLst>
          </p:cNvPr>
          <p:cNvSpPr/>
          <p:nvPr/>
        </p:nvSpPr>
        <p:spPr>
          <a:xfrm>
            <a:off x="6317157" y="5707176"/>
            <a:ext cx="210312" cy="182880"/>
          </a:xfrm>
          <a:prstGeom prst="rect">
            <a:avLst/>
          </a:prstGeom>
          <a:solidFill>
            <a:srgbClr val="FF6600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246" name="Прямоугольник 245">
            <a:extLst>
              <a:ext uri="{FF2B5EF4-FFF2-40B4-BE49-F238E27FC236}">
                <a16:creationId xmlns:a16="http://schemas.microsoft.com/office/drawing/2014/main" id="{DCC6EC09-34A7-4F03-BF55-F937AC0D4890}"/>
              </a:ext>
            </a:extLst>
          </p:cNvPr>
          <p:cNvSpPr/>
          <p:nvPr/>
        </p:nvSpPr>
        <p:spPr>
          <a:xfrm>
            <a:off x="6661581" y="5707176"/>
            <a:ext cx="210312" cy="182880"/>
          </a:xfrm>
          <a:prstGeom prst="rect">
            <a:avLst/>
          </a:prstGeom>
          <a:solidFill>
            <a:srgbClr val="FF6600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247" name="Прямоугольник 246">
            <a:extLst>
              <a:ext uri="{FF2B5EF4-FFF2-40B4-BE49-F238E27FC236}">
                <a16:creationId xmlns:a16="http://schemas.microsoft.com/office/drawing/2014/main" id="{5011EF39-381F-41F6-A24E-AA1A695F5DB8}"/>
              </a:ext>
            </a:extLst>
          </p:cNvPr>
          <p:cNvSpPr/>
          <p:nvPr/>
        </p:nvSpPr>
        <p:spPr>
          <a:xfrm>
            <a:off x="6527469" y="5971132"/>
            <a:ext cx="5774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/>
              <a:t>16_00</a:t>
            </a:r>
          </a:p>
        </p:txBody>
      </p:sp>
      <p:sp>
        <p:nvSpPr>
          <p:cNvPr id="248" name="Прямоугольник 247">
            <a:extLst>
              <a:ext uri="{FF2B5EF4-FFF2-40B4-BE49-F238E27FC236}">
                <a16:creationId xmlns:a16="http://schemas.microsoft.com/office/drawing/2014/main" id="{00EC3155-D9CF-4183-A103-9117DBA8BE2C}"/>
              </a:ext>
            </a:extLst>
          </p:cNvPr>
          <p:cNvSpPr/>
          <p:nvPr/>
        </p:nvSpPr>
        <p:spPr>
          <a:xfrm>
            <a:off x="7067124" y="5707176"/>
            <a:ext cx="210312" cy="182880"/>
          </a:xfrm>
          <a:prstGeom prst="rect">
            <a:avLst/>
          </a:prstGeom>
          <a:solidFill>
            <a:srgbClr val="FF6600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49" name="Прямоугольник 248">
            <a:extLst>
              <a:ext uri="{FF2B5EF4-FFF2-40B4-BE49-F238E27FC236}">
                <a16:creationId xmlns:a16="http://schemas.microsoft.com/office/drawing/2014/main" id="{7DBD6F45-3EB7-4BC5-B854-5AB0204567D4}"/>
              </a:ext>
            </a:extLst>
          </p:cNvPr>
          <p:cNvSpPr/>
          <p:nvPr/>
        </p:nvSpPr>
        <p:spPr>
          <a:xfrm>
            <a:off x="7411548" y="5707176"/>
            <a:ext cx="210312" cy="182880"/>
          </a:xfrm>
          <a:prstGeom prst="rect">
            <a:avLst/>
          </a:prstGeom>
          <a:solidFill>
            <a:srgbClr val="FF6600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250" name="Прямоугольник 249">
            <a:extLst>
              <a:ext uri="{FF2B5EF4-FFF2-40B4-BE49-F238E27FC236}">
                <a16:creationId xmlns:a16="http://schemas.microsoft.com/office/drawing/2014/main" id="{1AF103C1-4521-4944-84E5-896EAB3732DF}"/>
              </a:ext>
            </a:extLst>
          </p:cNvPr>
          <p:cNvSpPr/>
          <p:nvPr/>
        </p:nvSpPr>
        <p:spPr>
          <a:xfrm>
            <a:off x="7755972" y="5707176"/>
            <a:ext cx="210312" cy="18288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251" name="Прямоугольник 250">
            <a:extLst>
              <a:ext uri="{FF2B5EF4-FFF2-40B4-BE49-F238E27FC236}">
                <a16:creationId xmlns:a16="http://schemas.microsoft.com/office/drawing/2014/main" id="{A5F21C3E-3FFC-4ACE-8A3C-95094A595B55}"/>
              </a:ext>
            </a:extLst>
          </p:cNvPr>
          <p:cNvSpPr/>
          <p:nvPr/>
        </p:nvSpPr>
        <p:spPr>
          <a:xfrm>
            <a:off x="8100396" y="5707176"/>
            <a:ext cx="210312" cy="18288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252" name="Прямоугольник 251">
            <a:extLst>
              <a:ext uri="{FF2B5EF4-FFF2-40B4-BE49-F238E27FC236}">
                <a16:creationId xmlns:a16="http://schemas.microsoft.com/office/drawing/2014/main" id="{F7DF0988-D669-4F41-B9AD-7F578C8D706E}"/>
              </a:ext>
            </a:extLst>
          </p:cNvPr>
          <p:cNvSpPr/>
          <p:nvPr/>
        </p:nvSpPr>
        <p:spPr>
          <a:xfrm>
            <a:off x="8444820" y="5707176"/>
            <a:ext cx="210312" cy="182880"/>
          </a:xfrm>
          <a:prstGeom prst="rect">
            <a:avLst/>
          </a:prstGeom>
          <a:solidFill>
            <a:srgbClr val="66FF99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253" name="Прямоугольник 252">
            <a:extLst>
              <a:ext uri="{FF2B5EF4-FFF2-40B4-BE49-F238E27FC236}">
                <a16:creationId xmlns:a16="http://schemas.microsoft.com/office/drawing/2014/main" id="{68AE3D0E-3F1A-4AC8-B02A-BE31B0068436}"/>
              </a:ext>
            </a:extLst>
          </p:cNvPr>
          <p:cNvSpPr/>
          <p:nvPr/>
        </p:nvSpPr>
        <p:spPr>
          <a:xfrm>
            <a:off x="8315825" y="5932095"/>
            <a:ext cx="5774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/>
              <a:t>18_00</a:t>
            </a: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51D09DA-2A6D-4B62-9A84-5509456A3D30}"/>
              </a:ext>
            </a:extLst>
          </p:cNvPr>
          <p:cNvSpPr/>
          <p:nvPr/>
        </p:nvSpPr>
        <p:spPr>
          <a:xfrm>
            <a:off x="6608856" y="5585962"/>
            <a:ext cx="1398270" cy="866702"/>
          </a:xfrm>
          <a:prstGeom prst="rect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44" name="Стрелка: вправо 43">
            <a:extLst>
              <a:ext uri="{FF2B5EF4-FFF2-40B4-BE49-F238E27FC236}">
                <a16:creationId xmlns:a16="http://schemas.microsoft.com/office/drawing/2014/main" id="{C2E68410-5602-40CD-916C-A3C86DDAE8D3}"/>
              </a:ext>
            </a:extLst>
          </p:cNvPr>
          <p:cNvSpPr/>
          <p:nvPr/>
        </p:nvSpPr>
        <p:spPr>
          <a:xfrm>
            <a:off x="8310708" y="6232742"/>
            <a:ext cx="1262798" cy="261610"/>
          </a:xfrm>
          <a:prstGeom prst="rightArrow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9D70CB9D-7CB7-4640-8D44-B848F72ACE51}"/>
              </a:ext>
            </a:extLst>
          </p:cNvPr>
          <p:cNvSpPr/>
          <p:nvPr/>
        </p:nvSpPr>
        <p:spPr>
          <a:xfrm>
            <a:off x="9630554" y="5973854"/>
            <a:ext cx="16557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/>
              <a:t>записываем паттерн</a:t>
            </a: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7A56A7F0-9599-4CA8-9F14-8BD6CFDE206A}"/>
              </a:ext>
            </a:extLst>
          </p:cNvPr>
          <p:cNvSpPr/>
          <p:nvPr/>
        </p:nvSpPr>
        <p:spPr>
          <a:xfrm>
            <a:off x="9630554" y="6202354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«К_К_К_С»</a:t>
            </a:r>
          </a:p>
        </p:txBody>
      </p:sp>
    </p:spTree>
    <p:extLst>
      <p:ext uri="{BB962C8B-B14F-4D97-AF65-F5344CB8AC3E}">
        <p14:creationId xmlns:p14="http://schemas.microsoft.com/office/powerpoint/2010/main" val="799286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05715F0-5C4A-4B2E-8EB7-068339886CE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11" y="1621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508" name="think-cell Slide" r:id="rId6" imgW="395" imgH="394" progId="TCLayout.ActiveDocument.1">
                  <p:embed/>
                </p:oleObj>
              </mc:Choice>
              <mc:Fallback>
                <p:oleObj name="think-cell Slide" r:id="rId6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05715F0-5C4A-4B2E-8EB7-068339886C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11" y="1621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BAE916D-1747-42B8-AC7D-1DDC4CB4450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0" y="1"/>
            <a:ext cx="161974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3296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37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98" name="Прямоугольник 197">
            <a:extLst>
              <a:ext uri="{FF2B5EF4-FFF2-40B4-BE49-F238E27FC236}">
                <a16:creationId xmlns:a16="http://schemas.microsoft.com/office/drawing/2014/main" id="{BB8D06DB-EAA7-4ECF-A73C-A47CAE214F10}"/>
              </a:ext>
            </a:extLst>
          </p:cNvPr>
          <p:cNvSpPr/>
          <p:nvPr/>
        </p:nvSpPr>
        <p:spPr>
          <a:xfrm>
            <a:off x="316229" y="171872"/>
            <a:ext cx="73952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accent4"/>
                </a:solidFill>
              </a:rPr>
              <a:t>ПРИЗНАКИ НА ОСНОВЕ </a:t>
            </a:r>
            <a:r>
              <a:rPr lang="en-US" sz="2400" dirty="0">
                <a:solidFill>
                  <a:schemeClr val="accent4"/>
                </a:solidFill>
              </a:rPr>
              <a:t>MOVING AVERAGE (MA)</a:t>
            </a:r>
          </a:p>
          <a:p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ИСПОЛЬЗУЕТСЯ ОДНА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В СРАВНЕНИИ С ЦЕНОЙ</a:t>
            </a:r>
            <a:endParaRPr lang="ru-RU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D2F558-1873-443C-B7BF-2A1F27C516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29" y="1204912"/>
            <a:ext cx="3758843" cy="20431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4173C3-C43F-4CF4-9791-6F837F80F3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3400" y="1204912"/>
            <a:ext cx="3971925" cy="20431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35A664-E4B5-421F-8B3E-36039E0D18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6286" y="1204911"/>
            <a:ext cx="3389485" cy="2043113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A781256-BAF3-4437-844C-C5ABAA6427BE}"/>
              </a:ext>
            </a:extLst>
          </p:cNvPr>
          <p:cNvSpPr/>
          <p:nvPr/>
        </p:nvSpPr>
        <p:spPr>
          <a:xfrm>
            <a:off x="4343400" y="3467099"/>
            <a:ext cx="977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спреды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2F747B58-389B-48E2-95A2-6DA63F3486A7}"/>
              </a:ext>
            </a:extLst>
          </p:cNvPr>
          <p:cNvSpPr/>
          <p:nvPr/>
        </p:nvSpPr>
        <p:spPr>
          <a:xfrm>
            <a:off x="8410575" y="3429000"/>
            <a:ext cx="1351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интервалы</a:t>
            </a:r>
            <a:endParaRPr lang="ru-RU" dirty="0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40BBAB61-74E2-4FD1-97F9-B64F1F06C9C7}"/>
              </a:ext>
            </a:extLst>
          </p:cNvPr>
          <p:cNvSpPr/>
          <p:nvPr/>
        </p:nvSpPr>
        <p:spPr>
          <a:xfrm>
            <a:off x="316229" y="3429000"/>
            <a:ext cx="976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каналы</a:t>
            </a:r>
            <a:endParaRPr lang="ru-RU" dirty="0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8C8EA908-93BE-41FF-9748-5F539E7CBFC7}"/>
              </a:ext>
            </a:extLst>
          </p:cNvPr>
          <p:cNvSpPr/>
          <p:nvPr/>
        </p:nvSpPr>
        <p:spPr>
          <a:xfrm>
            <a:off x="316229" y="5781675"/>
            <a:ext cx="1549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дивергенции</a:t>
            </a:r>
            <a:endParaRPr lang="ru-RU" dirty="0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E3CA4B2A-3AB4-4F58-B2FA-DA4A0FAFB50C}"/>
              </a:ext>
            </a:extLst>
          </p:cNvPr>
          <p:cNvSpPr/>
          <p:nvPr/>
        </p:nvSpPr>
        <p:spPr>
          <a:xfrm>
            <a:off x="4343400" y="5781675"/>
            <a:ext cx="9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тренды</a:t>
            </a:r>
            <a:endParaRPr lang="ru-RU" dirty="0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EF086A9C-B53C-4A4B-AF00-939CD0F6A628}"/>
              </a:ext>
            </a:extLst>
          </p:cNvPr>
          <p:cNvSpPr/>
          <p:nvPr/>
        </p:nvSpPr>
        <p:spPr>
          <a:xfrm>
            <a:off x="8410575" y="5781675"/>
            <a:ext cx="1773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волатильность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5394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05715F0-5C4A-4B2E-8EB7-068339886CE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11" y="1621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533" name="think-cell Slide" r:id="rId6" imgW="395" imgH="394" progId="TCLayout.ActiveDocument.1">
                  <p:embed/>
                </p:oleObj>
              </mc:Choice>
              <mc:Fallback>
                <p:oleObj name="think-cell Slide" r:id="rId6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05715F0-5C4A-4B2E-8EB7-068339886C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11" y="1621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BAE916D-1747-42B8-AC7D-1DDC4CB4450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0" y="1"/>
            <a:ext cx="161974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3296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37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98" name="Прямоугольник 197">
            <a:extLst>
              <a:ext uri="{FF2B5EF4-FFF2-40B4-BE49-F238E27FC236}">
                <a16:creationId xmlns:a16="http://schemas.microsoft.com/office/drawing/2014/main" id="{BB8D06DB-EAA7-4ECF-A73C-A47CAE214F10}"/>
              </a:ext>
            </a:extLst>
          </p:cNvPr>
          <p:cNvSpPr/>
          <p:nvPr/>
        </p:nvSpPr>
        <p:spPr>
          <a:xfrm>
            <a:off x="316229" y="171872"/>
            <a:ext cx="73952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accent4"/>
                </a:solidFill>
              </a:rPr>
              <a:t>ПРИЗНАКИ НА ОСНОВЕ </a:t>
            </a:r>
            <a:r>
              <a:rPr lang="en-US" sz="2400" dirty="0">
                <a:solidFill>
                  <a:schemeClr val="accent4"/>
                </a:solidFill>
              </a:rPr>
              <a:t>MOVING AVERAGE (MA)</a:t>
            </a:r>
          </a:p>
          <a:p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ИСПОЛЬЗУЕТСЯ ОДНА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В СРАВНЕНИИ С ЦЕНОЙ</a:t>
            </a:r>
            <a:endParaRPr lang="ru-RU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D3B4D1-8C68-454A-A651-DE7AD1E1B6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29" y="1252537"/>
            <a:ext cx="2847975" cy="1800225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4A160E5-64AB-4AC2-B2C1-A86D81AE5760}"/>
              </a:ext>
            </a:extLst>
          </p:cNvPr>
          <p:cNvSpPr/>
          <p:nvPr/>
        </p:nvSpPr>
        <p:spPr>
          <a:xfrm>
            <a:off x="316229" y="3179320"/>
            <a:ext cx="2998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смешение распределения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3303B4-D751-40F5-9CB3-48CF3BDF84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8548" y="1282773"/>
            <a:ext cx="2847975" cy="1701522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499E66D-2D81-40A5-89DA-D3F368D43D0D}"/>
              </a:ext>
            </a:extLst>
          </p:cNvPr>
          <p:cNvSpPr/>
          <p:nvPr/>
        </p:nvSpPr>
        <p:spPr>
          <a:xfrm>
            <a:off x="3536152" y="3184672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ADX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FC4F39-EC66-46FB-AEB6-DFD74D2B59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4650" y="1295989"/>
            <a:ext cx="2066925" cy="1703233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31D07D9-7AFE-4470-A7FC-B10A4ADAED70}"/>
              </a:ext>
            </a:extLst>
          </p:cNvPr>
          <p:cNvSpPr/>
          <p:nvPr/>
        </p:nvSpPr>
        <p:spPr>
          <a:xfrm>
            <a:off x="6724650" y="3179320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Aroon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265C2D4-CF74-444D-BEF2-D9423C0BA4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19703" y="1296016"/>
            <a:ext cx="2295998" cy="1715083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B0F5217-7FA3-468D-AE7D-2FB615AAFB85}"/>
              </a:ext>
            </a:extLst>
          </p:cNvPr>
          <p:cNvSpPr/>
          <p:nvPr/>
        </p:nvSpPr>
        <p:spPr>
          <a:xfrm>
            <a:off x="9019703" y="3179320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err="1">
                <a:hlinkClick r:id="rId12"/>
              </a:rPr>
              <a:t>Aroon</a:t>
            </a:r>
            <a:r>
              <a:rPr lang="en-US" u="sng" dirty="0">
                <a:hlinkClick r:id="rId12"/>
              </a:rPr>
              <a:t> Oscillator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1F3124A-8169-4047-9AC9-08F63C852B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6229" y="3788356"/>
            <a:ext cx="2827554" cy="1817107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2BBE124-CAFA-4502-9542-53B3D9286A80}"/>
              </a:ext>
            </a:extLst>
          </p:cNvPr>
          <p:cNvSpPr/>
          <p:nvPr/>
        </p:nvSpPr>
        <p:spPr>
          <a:xfrm>
            <a:off x="316229" y="5786659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CCI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5E7BB38-5F05-47C0-A0E2-3C8249E39A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48548" y="3775862"/>
            <a:ext cx="2876177" cy="1701522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E23D7C4-E10F-4DED-8AAE-FB142B79852C}"/>
              </a:ext>
            </a:extLst>
          </p:cNvPr>
          <p:cNvSpPr/>
          <p:nvPr/>
        </p:nvSpPr>
        <p:spPr>
          <a:xfrm>
            <a:off x="3613096" y="5699242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MACD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4781F80-0A18-46C4-A00F-B65E63825F3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21994" y="3761115"/>
            <a:ext cx="2648953" cy="1509704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24DB94A-3B6C-4A42-8491-75E0093F3127}"/>
              </a:ext>
            </a:extLst>
          </p:cNvPr>
          <p:cNvSpPr/>
          <p:nvPr/>
        </p:nvSpPr>
        <p:spPr>
          <a:xfrm>
            <a:off x="6682972" y="5786659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Money Flow Index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AE7EC87-CEB5-4178-B685-EED9C1DB5C5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13311" y="3767998"/>
            <a:ext cx="2546297" cy="1530062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61E80FC-ABB8-44C5-BD71-5B3EFE335C53}"/>
              </a:ext>
            </a:extLst>
          </p:cNvPr>
          <p:cNvSpPr/>
          <p:nvPr/>
        </p:nvSpPr>
        <p:spPr>
          <a:xfrm>
            <a:off x="9413311" y="572696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Momentum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3666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05715F0-5C4A-4B2E-8EB7-068339886CE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711" y="1621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556" name="think-cell Slide" r:id="rId6" imgW="395" imgH="394" progId="TCLayout.ActiveDocument.1">
                  <p:embed/>
                </p:oleObj>
              </mc:Choice>
              <mc:Fallback>
                <p:oleObj name="think-cell Slide" r:id="rId6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05715F0-5C4A-4B2E-8EB7-068339886C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11" y="1621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BAE916D-1747-42B8-AC7D-1DDC4CB4450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0" y="1"/>
            <a:ext cx="161974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3296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37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98" name="Прямоугольник 197">
            <a:extLst>
              <a:ext uri="{FF2B5EF4-FFF2-40B4-BE49-F238E27FC236}">
                <a16:creationId xmlns:a16="http://schemas.microsoft.com/office/drawing/2014/main" id="{BB8D06DB-EAA7-4ECF-A73C-A47CAE214F10}"/>
              </a:ext>
            </a:extLst>
          </p:cNvPr>
          <p:cNvSpPr/>
          <p:nvPr/>
        </p:nvSpPr>
        <p:spPr>
          <a:xfrm>
            <a:off x="316229" y="171872"/>
            <a:ext cx="73952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accent4"/>
                </a:solidFill>
              </a:rPr>
              <a:t>ПРИЗНАКИ НА ОСНОВЕ </a:t>
            </a:r>
            <a:r>
              <a:rPr lang="en-US" sz="2400" dirty="0">
                <a:solidFill>
                  <a:schemeClr val="accent4"/>
                </a:solidFill>
              </a:rPr>
              <a:t>MOVING AVERAGE (MA)</a:t>
            </a:r>
          </a:p>
          <a:p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ИСПОЛЬЗУЕТСЯ ОДНА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В СРАВНЕНИИ С ЦЕНОЙ</a:t>
            </a:r>
            <a:endParaRPr lang="ru-RU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A2A7CDC-FFD2-48EB-B9C3-EABC87D78E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956" y="1085767"/>
            <a:ext cx="2836546" cy="2343233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BEF0738-AE0E-49D7-B94D-8C7CD0322D06}"/>
              </a:ext>
            </a:extLst>
          </p:cNvPr>
          <p:cNvSpPr/>
          <p:nvPr/>
        </p:nvSpPr>
        <p:spPr>
          <a:xfrm>
            <a:off x="396956" y="3573454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RSI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BA7BA2-7FDB-47BC-8907-BDF02B8F4A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7105" y="1092698"/>
            <a:ext cx="2947988" cy="2336302"/>
          </a:xfrm>
          <a:prstGeom prst="rect">
            <a:avLst/>
          </a:prstGeom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00388E42-DFED-4478-A26E-61FFC9324964}"/>
              </a:ext>
            </a:extLst>
          </p:cNvPr>
          <p:cNvSpPr/>
          <p:nvPr/>
        </p:nvSpPr>
        <p:spPr>
          <a:xfrm>
            <a:off x="3444457" y="3545894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10"/>
              </a:rPr>
              <a:t>Stochastic Oscillator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67717C-C98F-4A5B-872A-9210319595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9875" y="1092699"/>
            <a:ext cx="3671986" cy="2343234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586ACC2-F7EC-4584-AABD-4CF97B3A9F43}"/>
              </a:ext>
            </a:extLst>
          </p:cNvPr>
          <p:cNvSpPr/>
          <p:nvPr/>
        </p:nvSpPr>
        <p:spPr>
          <a:xfrm>
            <a:off x="6619875" y="3545894"/>
            <a:ext cx="2914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Williams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 %R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+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отсечка средних сигналов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1CC0803-AB05-47F2-9FDC-5ABED35E03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956" y="4087240"/>
            <a:ext cx="2747963" cy="1852613"/>
          </a:xfrm>
          <a:prstGeom prst="rect">
            <a:avLst/>
          </a:prstGeom>
        </p:spPr>
      </p:pic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5362693-4FB6-4225-80B1-AF166F816D24}"/>
              </a:ext>
            </a:extLst>
          </p:cNvPr>
          <p:cNvSpPr/>
          <p:nvPr/>
        </p:nvSpPr>
        <p:spPr>
          <a:xfrm>
            <a:off x="334599" y="6090592"/>
            <a:ext cx="2223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Balance Volume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70627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4YkgoFzSveu3G93IPC8oQ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4YkgoFzSveu3G93IPC8oQ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4YkgoFzSveu3G93IPC8oQ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4YkgoFzSveu3G93IPC8oQ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4YkgoFzSveu3G93IPC8oQ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4YkgoFzSveu3G93IPC8oQ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Fc9nWQAS9qeIu6cDT9N0Q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Fc9nWQAS9qeIu6cDT9N0Q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Fc9nWQAS9qeIu6cDT9N0Q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Fc9nWQAS9qeIu6cDT9N0Q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Fc9nWQAS9qeIu6cDT9N0Q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Fc9nWQAS9qeIu6cDT9N0Q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Fc9nWQAS9qeIu6cDT9N0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4YkgoFzSveu3G93IPC8o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eLy_0K5TBeIF.rH7_eZx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4YkgoFzSveu3G93IPC8oQ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eLy_0K5TBeIF.rH7_eZx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4YkgoFzSveu3G93IPC8oQ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eLy_0K5TBeIF.rH7_eZxg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heme/theme1.xml><?xml version="1.0" encoding="utf-8"?>
<a:theme xmlns:a="http://schemas.openxmlformats.org/drawingml/2006/main" name="3_GAS176_CF">
  <a:themeElements>
    <a:clrScheme name="Current">
      <a:dk1>
        <a:srgbClr val="000000"/>
      </a:dk1>
      <a:lt1>
        <a:srgbClr val="FFFFFF"/>
      </a:lt1>
      <a:dk2>
        <a:srgbClr val="004077"/>
      </a:dk2>
      <a:lt2>
        <a:srgbClr val="FFFFFF"/>
      </a:lt2>
      <a:accent1>
        <a:srgbClr val="DADADA"/>
      </a:accent1>
      <a:accent2>
        <a:srgbClr val="2FB4E9"/>
      </a:accent2>
      <a:accent3>
        <a:srgbClr val="0070BA"/>
      </a:accent3>
      <a:accent4>
        <a:srgbClr val="004077"/>
      </a:accent4>
      <a:accent5>
        <a:srgbClr val="F7A600"/>
      </a:accent5>
      <a:accent6>
        <a:srgbClr val="808080"/>
      </a:accent6>
      <a:hlink>
        <a:srgbClr val="0070BA"/>
      </a:hlink>
      <a:folHlink>
        <a:srgbClr val="004077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4077"/>
        </a:dk2>
        <a:lt2>
          <a:srgbClr val="FFFFFF"/>
        </a:lt2>
        <a:accent1>
          <a:srgbClr val="DADADA"/>
        </a:accent1>
        <a:accent2>
          <a:srgbClr val="2FB4E9"/>
        </a:accent2>
        <a:accent3>
          <a:srgbClr val="0070BA"/>
        </a:accent3>
        <a:accent4>
          <a:srgbClr val="004077"/>
        </a:accent4>
        <a:accent5>
          <a:srgbClr val="F7A600"/>
        </a:accent5>
        <a:accent6>
          <a:srgbClr val="808080"/>
        </a:accent6>
        <a:hlink>
          <a:srgbClr val="0070BA"/>
        </a:hlink>
        <a:folHlink>
          <a:srgbClr val="0040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GAS176_CF.potx" id="{95FABE8A-ADB8-4F37-8181-E3F3C166AC10}" vid="{749AED44-F945-4740-A7E9-2E5AC5B28203}"/>
    </a:ext>
  </a:extLst>
</a:theme>
</file>

<file path=ppt/theme/theme10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GAS176_CF">
  <a:themeElements>
    <a:clrScheme name="Current">
      <a:dk1>
        <a:srgbClr val="000000"/>
      </a:dk1>
      <a:lt1>
        <a:srgbClr val="FFFFFF"/>
      </a:lt1>
      <a:dk2>
        <a:srgbClr val="004077"/>
      </a:dk2>
      <a:lt2>
        <a:srgbClr val="FFFFFF"/>
      </a:lt2>
      <a:accent1>
        <a:srgbClr val="DADADA"/>
      </a:accent1>
      <a:accent2>
        <a:srgbClr val="2FB4E9"/>
      </a:accent2>
      <a:accent3>
        <a:srgbClr val="0070BA"/>
      </a:accent3>
      <a:accent4>
        <a:srgbClr val="004077"/>
      </a:accent4>
      <a:accent5>
        <a:srgbClr val="F7A600"/>
      </a:accent5>
      <a:accent6>
        <a:srgbClr val="808080"/>
      </a:accent6>
      <a:hlink>
        <a:srgbClr val="0070BA"/>
      </a:hlink>
      <a:folHlink>
        <a:srgbClr val="004077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4077"/>
        </a:dk2>
        <a:lt2>
          <a:srgbClr val="FFFFFF"/>
        </a:lt2>
        <a:accent1>
          <a:srgbClr val="DADADA"/>
        </a:accent1>
        <a:accent2>
          <a:srgbClr val="2FB4E9"/>
        </a:accent2>
        <a:accent3>
          <a:srgbClr val="0070BA"/>
        </a:accent3>
        <a:accent4>
          <a:srgbClr val="004077"/>
        </a:accent4>
        <a:accent5>
          <a:srgbClr val="F7A600"/>
        </a:accent5>
        <a:accent6>
          <a:srgbClr val="808080"/>
        </a:accent6>
        <a:hlink>
          <a:srgbClr val="0070BA"/>
        </a:hlink>
        <a:folHlink>
          <a:srgbClr val="0040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GAS176_CF.potx" id="{95FABE8A-ADB8-4F37-8181-E3F3C166AC10}" vid="{749AED44-F945-4740-A7E9-2E5AC5B28203}"/>
    </a:ext>
  </a:extLst>
</a:theme>
</file>

<file path=ppt/theme/theme3.xml><?xml version="1.0" encoding="utf-8"?>
<a:theme xmlns:a="http://schemas.openxmlformats.org/drawingml/2006/main" name="8_GAS176_CF">
  <a:themeElements>
    <a:clrScheme name="Current">
      <a:dk1>
        <a:srgbClr val="000000"/>
      </a:dk1>
      <a:lt1>
        <a:srgbClr val="FFFFFF"/>
      </a:lt1>
      <a:dk2>
        <a:srgbClr val="004077"/>
      </a:dk2>
      <a:lt2>
        <a:srgbClr val="FFFFFF"/>
      </a:lt2>
      <a:accent1>
        <a:srgbClr val="DADADA"/>
      </a:accent1>
      <a:accent2>
        <a:srgbClr val="2FB4E9"/>
      </a:accent2>
      <a:accent3>
        <a:srgbClr val="0070BA"/>
      </a:accent3>
      <a:accent4>
        <a:srgbClr val="004077"/>
      </a:accent4>
      <a:accent5>
        <a:srgbClr val="F7A600"/>
      </a:accent5>
      <a:accent6>
        <a:srgbClr val="808080"/>
      </a:accent6>
      <a:hlink>
        <a:srgbClr val="0070BA"/>
      </a:hlink>
      <a:folHlink>
        <a:srgbClr val="004077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4077"/>
        </a:dk2>
        <a:lt2>
          <a:srgbClr val="FFFFFF"/>
        </a:lt2>
        <a:accent1>
          <a:srgbClr val="DADADA"/>
        </a:accent1>
        <a:accent2>
          <a:srgbClr val="2FB4E9"/>
        </a:accent2>
        <a:accent3>
          <a:srgbClr val="0070BA"/>
        </a:accent3>
        <a:accent4>
          <a:srgbClr val="004077"/>
        </a:accent4>
        <a:accent5>
          <a:srgbClr val="F7A600"/>
        </a:accent5>
        <a:accent6>
          <a:srgbClr val="808080"/>
        </a:accent6>
        <a:hlink>
          <a:srgbClr val="0070BA"/>
        </a:hlink>
        <a:folHlink>
          <a:srgbClr val="0040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GAS176_CF.potx" id="{95FABE8A-ADB8-4F37-8181-E3F3C166AC10}" vid="{749AED44-F945-4740-A7E9-2E5AC5B28203}"/>
    </a:ext>
  </a:extLst>
</a:theme>
</file>

<file path=ppt/theme/theme4.xml><?xml version="1.0" encoding="utf-8"?>
<a:theme xmlns:a="http://schemas.openxmlformats.org/drawingml/2006/main" name="10_GAS176_CF">
  <a:themeElements>
    <a:clrScheme name="Current">
      <a:dk1>
        <a:srgbClr val="000000"/>
      </a:dk1>
      <a:lt1>
        <a:srgbClr val="FFFFFF"/>
      </a:lt1>
      <a:dk2>
        <a:srgbClr val="004077"/>
      </a:dk2>
      <a:lt2>
        <a:srgbClr val="FFFFFF"/>
      </a:lt2>
      <a:accent1>
        <a:srgbClr val="DADADA"/>
      </a:accent1>
      <a:accent2>
        <a:srgbClr val="2FB4E9"/>
      </a:accent2>
      <a:accent3>
        <a:srgbClr val="0070BA"/>
      </a:accent3>
      <a:accent4>
        <a:srgbClr val="004077"/>
      </a:accent4>
      <a:accent5>
        <a:srgbClr val="F7A600"/>
      </a:accent5>
      <a:accent6>
        <a:srgbClr val="808080"/>
      </a:accent6>
      <a:hlink>
        <a:srgbClr val="0070BA"/>
      </a:hlink>
      <a:folHlink>
        <a:srgbClr val="004077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4077"/>
        </a:dk2>
        <a:lt2>
          <a:srgbClr val="FFFFFF"/>
        </a:lt2>
        <a:accent1>
          <a:srgbClr val="DADADA"/>
        </a:accent1>
        <a:accent2>
          <a:srgbClr val="2FB4E9"/>
        </a:accent2>
        <a:accent3>
          <a:srgbClr val="0070BA"/>
        </a:accent3>
        <a:accent4>
          <a:srgbClr val="004077"/>
        </a:accent4>
        <a:accent5>
          <a:srgbClr val="F7A600"/>
        </a:accent5>
        <a:accent6>
          <a:srgbClr val="808080"/>
        </a:accent6>
        <a:hlink>
          <a:srgbClr val="0070BA"/>
        </a:hlink>
        <a:folHlink>
          <a:srgbClr val="0040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GAS176_CF.potx" id="{95FABE8A-ADB8-4F37-8181-E3F3C166AC10}" vid="{749AED44-F945-4740-A7E9-2E5AC5B28203}"/>
    </a:ext>
  </a:extLst>
</a:theme>
</file>

<file path=ppt/theme/theme5.xml><?xml version="1.0" encoding="utf-8"?>
<a:theme xmlns:a="http://schemas.openxmlformats.org/drawingml/2006/main" name="11_GAS176_CF">
  <a:themeElements>
    <a:clrScheme name="Current">
      <a:dk1>
        <a:srgbClr val="000000"/>
      </a:dk1>
      <a:lt1>
        <a:srgbClr val="FFFFFF"/>
      </a:lt1>
      <a:dk2>
        <a:srgbClr val="004077"/>
      </a:dk2>
      <a:lt2>
        <a:srgbClr val="FFFFFF"/>
      </a:lt2>
      <a:accent1>
        <a:srgbClr val="DADADA"/>
      </a:accent1>
      <a:accent2>
        <a:srgbClr val="2FB4E9"/>
      </a:accent2>
      <a:accent3>
        <a:srgbClr val="0070BA"/>
      </a:accent3>
      <a:accent4>
        <a:srgbClr val="004077"/>
      </a:accent4>
      <a:accent5>
        <a:srgbClr val="F7A600"/>
      </a:accent5>
      <a:accent6>
        <a:srgbClr val="808080"/>
      </a:accent6>
      <a:hlink>
        <a:srgbClr val="0070BA"/>
      </a:hlink>
      <a:folHlink>
        <a:srgbClr val="004077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4077"/>
        </a:dk2>
        <a:lt2>
          <a:srgbClr val="FFFFFF"/>
        </a:lt2>
        <a:accent1>
          <a:srgbClr val="DADADA"/>
        </a:accent1>
        <a:accent2>
          <a:srgbClr val="2FB4E9"/>
        </a:accent2>
        <a:accent3>
          <a:srgbClr val="0070BA"/>
        </a:accent3>
        <a:accent4>
          <a:srgbClr val="004077"/>
        </a:accent4>
        <a:accent5>
          <a:srgbClr val="F7A600"/>
        </a:accent5>
        <a:accent6>
          <a:srgbClr val="808080"/>
        </a:accent6>
        <a:hlink>
          <a:srgbClr val="0070BA"/>
        </a:hlink>
        <a:folHlink>
          <a:srgbClr val="0040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GAS176_CF.potx" id="{95FABE8A-ADB8-4F37-8181-E3F3C166AC10}" vid="{749AED44-F945-4740-A7E9-2E5AC5B28203}"/>
    </a:ext>
  </a:extLst>
</a:theme>
</file>

<file path=ppt/theme/theme6.xml><?xml version="1.0" encoding="utf-8"?>
<a:theme xmlns:a="http://schemas.openxmlformats.org/drawingml/2006/main" name="13_GAS176_CF">
  <a:themeElements>
    <a:clrScheme name="Current">
      <a:dk1>
        <a:srgbClr val="000000"/>
      </a:dk1>
      <a:lt1>
        <a:srgbClr val="FFFFFF"/>
      </a:lt1>
      <a:dk2>
        <a:srgbClr val="004077"/>
      </a:dk2>
      <a:lt2>
        <a:srgbClr val="FFFFFF"/>
      </a:lt2>
      <a:accent1>
        <a:srgbClr val="DADADA"/>
      </a:accent1>
      <a:accent2>
        <a:srgbClr val="2FB4E9"/>
      </a:accent2>
      <a:accent3>
        <a:srgbClr val="0070BA"/>
      </a:accent3>
      <a:accent4>
        <a:srgbClr val="004077"/>
      </a:accent4>
      <a:accent5>
        <a:srgbClr val="F7A600"/>
      </a:accent5>
      <a:accent6>
        <a:srgbClr val="808080"/>
      </a:accent6>
      <a:hlink>
        <a:srgbClr val="0070BA"/>
      </a:hlink>
      <a:folHlink>
        <a:srgbClr val="004077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4077"/>
        </a:dk2>
        <a:lt2>
          <a:srgbClr val="FFFFFF"/>
        </a:lt2>
        <a:accent1>
          <a:srgbClr val="DADADA"/>
        </a:accent1>
        <a:accent2>
          <a:srgbClr val="2FB4E9"/>
        </a:accent2>
        <a:accent3>
          <a:srgbClr val="0070BA"/>
        </a:accent3>
        <a:accent4>
          <a:srgbClr val="004077"/>
        </a:accent4>
        <a:accent5>
          <a:srgbClr val="F7A600"/>
        </a:accent5>
        <a:accent6>
          <a:srgbClr val="808080"/>
        </a:accent6>
        <a:hlink>
          <a:srgbClr val="0070BA"/>
        </a:hlink>
        <a:folHlink>
          <a:srgbClr val="0040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GAS176_CF.potx" id="{95FABE8A-ADB8-4F37-8181-E3F3C166AC10}" vid="{749AED44-F945-4740-A7E9-2E5AC5B28203}"/>
    </a:ext>
  </a:extLst>
</a:theme>
</file>

<file path=ppt/theme/theme7.xml><?xml version="1.0" encoding="utf-8"?>
<a:theme xmlns:a="http://schemas.openxmlformats.org/drawingml/2006/main" name="14_GAS176_CF">
  <a:themeElements>
    <a:clrScheme name="Current">
      <a:dk1>
        <a:srgbClr val="000000"/>
      </a:dk1>
      <a:lt1>
        <a:srgbClr val="FFFFFF"/>
      </a:lt1>
      <a:dk2>
        <a:srgbClr val="004077"/>
      </a:dk2>
      <a:lt2>
        <a:srgbClr val="FFFFFF"/>
      </a:lt2>
      <a:accent1>
        <a:srgbClr val="DADADA"/>
      </a:accent1>
      <a:accent2>
        <a:srgbClr val="2FB4E9"/>
      </a:accent2>
      <a:accent3>
        <a:srgbClr val="0070BA"/>
      </a:accent3>
      <a:accent4>
        <a:srgbClr val="004077"/>
      </a:accent4>
      <a:accent5>
        <a:srgbClr val="F7A600"/>
      </a:accent5>
      <a:accent6>
        <a:srgbClr val="808080"/>
      </a:accent6>
      <a:hlink>
        <a:srgbClr val="0070BA"/>
      </a:hlink>
      <a:folHlink>
        <a:srgbClr val="004077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4077"/>
        </a:dk2>
        <a:lt2>
          <a:srgbClr val="FFFFFF"/>
        </a:lt2>
        <a:accent1>
          <a:srgbClr val="DADADA"/>
        </a:accent1>
        <a:accent2>
          <a:srgbClr val="2FB4E9"/>
        </a:accent2>
        <a:accent3>
          <a:srgbClr val="0070BA"/>
        </a:accent3>
        <a:accent4>
          <a:srgbClr val="004077"/>
        </a:accent4>
        <a:accent5>
          <a:srgbClr val="F7A600"/>
        </a:accent5>
        <a:accent6>
          <a:srgbClr val="808080"/>
        </a:accent6>
        <a:hlink>
          <a:srgbClr val="0070BA"/>
        </a:hlink>
        <a:folHlink>
          <a:srgbClr val="0040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GAS176_CF.potx" id="{95FABE8A-ADB8-4F37-8181-E3F3C166AC10}" vid="{749AED44-F945-4740-A7E9-2E5AC5B28203}"/>
    </a:ext>
  </a:extLst>
</a:theme>
</file>

<file path=ppt/theme/theme8.xml><?xml version="1.0" encoding="utf-8"?>
<a:theme xmlns:a="http://schemas.openxmlformats.org/drawingml/2006/main" name="15_GAS176_CF">
  <a:themeElements>
    <a:clrScheme name="Current">
      <a:dk1>
        <a:srgbClr val="000000"/>
      </a:dk1>
      <a:lt1>
        <a:srgbClr val="FFFFFF"/>
      </a:lt1>
      <a:dk2>
        <a:srgbClr val="004077"/>
      </a:dk2>
      <a:lt2>
        <a:srgbClr val="FFFFFF"/>
      </a:lt2>
      <a:accent1>
        <a:srgbClr val="DADADA"/>
      </a:accent1>
      <a:accent2>
        <a:srgbClr val="2FB4E9"/>
      </a:accent2>
      <a:accent3>
        <a:srgbClr val="0070BA"/>
      </a:accent3>
      <a:accent4>
        <a:srgbClr val="004077"/>
      </a:accent4>
      <a:accent5>
        <a:srgbClr val="F7A600"/>
      </a:accent5>
      <a:accent6>
        <a:srgbClr val="808080"/>
      </a:accent6>
      <a:hlink>
        <a:srgbClr val="0070BA"/>
      </a:hlink>
      <a:folHlink>
        <a:srgbClr val="004077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4077"/>
        </a:dk2>
        <a:lt2>
          <a:srgbClr val="FFFFFF"/>
        </a:lt2>
        <a:accent1>
          <a:srgbClr val="DADADA"/>
        </a:accent1>
        <a:accent2>
          <a:srgbClr val="2FB4E9"/>
        </a:accent2>
        <a:accent3>
          <a:srgbClr val="0070BA"/>
        </a:accent3>
        <a:accent4>
          <a:srgbClr val="004077"/>
        </a:accent4>
        <a:accent5>
          <a:srgbClr val="F7A600"/>
        </a:accent5>
        <a:accent6>
          <a:srgbClr val="808080"/>
        </a:accent6>
        <a:hlink>
          <a:srgbClr val="0070BA"/>
        </a:hlink>
        <a:folHlink>
          <a:srgbClr val="0040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GAS176_CF.potx" id="{95FABE8A-ADB8-4F37-8181-E3F3C166AC10}" vid="{749AED44-F945-4740-A7E9-2E5AC5B28203}"/>
    </a:ext>
  </a:extLst>
</a:theme>
</file>

<file path=ppt/theme/theme9.xml><?xml version="1.0" encoding="utf-8"?>
<a:theme xmlns:a="http://schemas.openxmlformats.org/drawingml/2006/main" name="5_GAS176_CF">
  <a:themeElements>
    <a:clrScheme name="Current">
      <a:dk1>
        <a:srgbClr val="000000"/>
      </a:dk1>
      <a:lt1>
        <a:srgbClr val="FFFFFF"/>
      </a:lt1>
      <a:dk2>
        <a:srgbClr val="004077"/>
      </a:dk2>
      <a:lt2>
        <a:srgbClr val="FFFFFF"/>
      </a:lt2>
      <a:accent1>
        <a:srgbClr val="DADADA"/>
      </a:accent1>
      <a:accent2>
        <a:srgbClr val="2FB4E9"/>
      </a:accent2>
      <a:accent3>
        <a:srgbClr val="0070BA"/>
      </a:accent3>
      <a:accent4>
        <a:srgbClr val="004077"/>
      </a:accent4>
      <a:accent5>
        <a:srgbClr val="F7A600"/>
      </a:accent5>
      <a:accent6>
        <a:srgbClr val="808080"/>
      </a:accent6>
      <a:hlink>
        <a:srgbClr val="0070BA"/>
      </a:hlink>
      <a:folHlink>
        <a:srgbClr val="004077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4077"/>
        </a:dk2>
        <a:lt2>
          <a:srgbClr val="FFFFFF"/>
        </a:lt2>
        <a:accent1>
          <a:srgbClr val="DADADA"/>
        </a:accent1>
        <a:accent2>
          <a:srgbClr val="2FB4E9"/>
        </a:accent2>
        <a:accent3>
          <a:srgbClr val="0070BA"/>
        </a:accent3>
        <a:accent4>
          <a:srgbClr val="004077"/>
        </a:accent4>
        <a:accent5>
          <a:srgbClr val="F7A600"/>
        </a:accent5>
        <a:accent6>
          <a:srgbClr val="808080"/>
        </a:accent6>
        <a:hlink>
          <a:srgbClr val="0070BA"/>
        </a:hlink>
        <a:folHlink>
          <a:srgbClr val="0040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GAS176_CF.potx" id="{95FABE8A-ADB8-4F37-8181-E3F3C166AC10}" vid="{749AED44-F945-4740-A7E9-2E5AC5B2820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163021</TotalTime>
  <Words>1398</Words>
  <Application>Microsoft Office PowerPoint</Application>
  <PresentationFormat>Широкоэкранный</PresentationFormat>
  <Paragraphs>287</Paragraphs>
  <Slides>7</Slides>
  <Notes>7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9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20" baseType="lpstr">
      <vt:lpstr>Arial</vt:lpstr>
      <vt:lpstr>Calibri</vt:lpstr>
      <vt:lpstr>Wingdings</vt:lpstr>
      <vt:lpstr>3_GAS176_CF</vt:lpstr>
      <vt:lpstr>4_GAS176_CF</vt:lpstr>
      <vt:lpstr>8_GAS176_CF</vt:lpstr>
      <vt:lpstr>10_GAS176_CF</vt:lpstr>
      <vt:lpstr>11_GAS176_CF</vt:lpstr>
      <vt:lpstr>13_GAS176_CF</vt:lpstr>
      <vt:lpstr>14_GAS176_CF</vt:lpstr>
      <vt:lpstr>15_GAS176_CF</vt:lpstr>
      <vt:lpstr>5_GAS176_CF</vt:lpstr>
      <vt:lpstr>think-cell Slide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Евгений Семенов</dc:creator>
  <cp:lastModifiedBy>Okrugnosti</cp:lastModifiedBy>
  <cp:revision>1811</cp:revision>
  <cp:lastPrinted>2019-02-25T11:39:16Z</cp:lastPrinted>
  <dcterms:created xsi:type="dcterms:W3CDTF">2019-02-07T09:13:07Z</dcterms:created>
  <dcterms:modified xsi:type="dcterms:W3CDTF">2020-02-02T18:47:34Z</dcterms:modified>
</cp:coreProperties>
</file>